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72" r:id="rId2"/>
    <p:sldId id="257" r:id="rId3"/>
    <p:sldId id="258" r:id="rId4"/>
    <p:sldId id="273" r:id="rId5"/>
    <p:sldId id="261" r:id="rId6"/>
    <p:sldId id="262" r:id="rId7"/>
    <p:sldId id="263" r:id="rId8"/>
    <p:sldId id="264" r:id="rId9"/>
    <p:sldId id="265" r:id="rId10"/>
    <p:sldId id="266" r:id="rId11"/>
    <p:sldId id="267" r:id="rId12"/>
    <p:sldId id="268" r:id="rId13"/>
    <p:sldId id="269" r:id="rId14"/>
    <p:sldId id="274" r:id="rId15"/>
    <p:sldId id="270" r:id="rId16"/>
    <p:sldId id="275" r:id="rId17"/>
    <p:sldId id="271"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115" d="100"/>
          <a:sy n="115" d="100"/>
        </p:scale>
        <p:origin x="126" y="2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44EFA4C-910A-495F-A8BD-D98B54FEDE8C}"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E7FA988D-F4E0-4BDC-8CAD-B36FD07007A9}">
      <dgm:prSet custT="1"/>
      <dgm:spPr/>
      <dgm:t>
        <a:bodyPr/>
        <a:lstStyle/>
        <a:p>
          <a:r>
            <a:rPr lang="en-US" sz="1800"/>
            <a:t>Bid</a:t>
          </a:r>
        </a:p>
      </dgm:t>
    </dgm:pt>
    <dgm:pt modelId="{967B7F87-2F4F-4FED-97F0-B934434B4126}" type="parTrans" cxnId="{D447B848-1C72-4F5C-87A8-FA1548B5F240}">
      <dgm:prSet/>
      <dgm:spPr/>
      <dgm:t>
        <a:bodyPr/>
        <a:lstStyle/>
        <a:p>
          <a:endParaRPr lang="en-US" sz="2400"/>
        </a:p>
      </dgm:t>
    </dgm:pt>
    <dgm:pt modelId="{84BB5D55-2401-4381-8E4D-AC756194C67C}" type="sibTrans" cxnId="{D447B848-1C72-4F5C-87A8-FA1548B5F240}">
      <dgm:prSet/>
      <dgm:spPr/>
      <dgm:t>
        <a:bodyPr/>
        <a:lstStyle/>
        <a:p>
          <a:endParaRPr lang="en-US" sz="2400"/>
        </a:p>
      </dgm:t>
    </dgm:pt>
    <dgm:pt modelId="{30FB7DF1-B2C7-47BE-96A2-2920D9ED8B06}">
      <dgm:prSet custT="1"/>
      <dgm:spPr/>
      <dgm:t>
        <a:bodyPr/>
        <a:lstStyle/>
        <a:p>
          <a:r>
            <a:rPr lang="en-US" sz="1800"/>
            <a:t>Bid Day</a:t>
          </a:r>
        </a:p>
      </dgm:t>
    </dgm:pt>
    <dgm:pt modelId="{B9230AF3-5E53-40C1-9760-6C89CA9A54A8}" type="parTrans" cxnId="{6AE1D897-8820-4140-9E4F-F03AC7C7E264}">
      <dgm:prSet/>
      <dgm:spPr/>
      <dgm:t>
        <a:bodyPr/>
        <a:lstStyle/>
        <a:p>
          <a:endParaRPr lang="en-US" sz="2400"/>
        </a:p>
      </dgm:t>
    </dgm:pt>
    <dgm:pt modelId="{B90A849C-AECF-438C-AFE6-424307694E45}" type="sibTrans" cxnId="{6AE1D897-8820-4140-9E4F-F03AC7C7E264}">
      <dgm:prSet/>
      <dgm:spPr/>
      <dgm:t>
        <a:bodyPr/>
        <a:lstStyle/>
        <a:p>
          <a:endParaRPr lang="en-US" sz="2400"/>
        </a:p>
      </dgm:t>
    </dgm:pt>
    <dgm:pt modelId="{AD34375F-FF3C-4D56-8438-49F98914B6BB}">
      <dgm:prSet custT="1"/>
      <dgm:spPr/>
      <dgm:t>
        <a:bodyPr/>
        <a:lstStyle/>
        <a:p>
          <a:r>
            <a:rPr lang="en-US" sz="1800"/>
            <a:t>Continuous Open Bidding (COB)</a:t>
          </a:r>
        </a:p>
      </dgm:t>
    </dgm:pt>
    <dgm:pt modelId="{EDF6DF20-0D81-4D90-B698-BDB7FA847F68}" type="parTrans" cxnId="{0A5BBEE6-5EA7-45C4-AC41-96F077822C3A}">
      <dgm:prSet/>
      <dgm:spPr/>
      <dgm:t>
        <a:bodyPr/>
        <a:lstStyle/>
        <a:p>
          <a:endParaRPr lang="en-US" sz="2400"/>
        </a:p>
      </dgm:t>
    </dgm:pt>
    <dgm:pt modelId="{DBC958BB-72EC-41B0-A18A-EDD2CE93D564}" type="sibTrans" cxnId="{0A5BBEE6-5EA7-45C4-AC41-96F077822C3A}">
      <dgm:prSet/>
      <dgm:spPr/>
      <dgm:t>
        <a:bodyPr/>
        <a:lstStyle/>
        <a:p>
          <a:endParaRPr lang="en-US" sz="2400"/>
        </a:p>
      </dgm:t>
    </dgm:pt>
    <dgm:pt modelId="{B171D9E2-B7B3-462E-861D-B2C498F3BBF8}">
      <dgm:prSet custT="1"/>
      <dgm:spPr/>
      <dgm:t>
        <a:bodyPr/>
        <a:lstStyle/>
        <a:p>
          <a:r>
            <a:rPr lang="en-US" sz="1800"/>
            <a:t>Membership Recruitment Acceptance Binding Agreement (MRABA)</a:t>
          </a:r>
        </a:p>
      </dgm:t>
    </dgm:pt>
    <dgm:pt modelId="{FC9B4A33-27B3-4BB5-82A0-6D27576557D0}" type="parTrans" cxnId="{B601DAD0-3883-4453-8D0E-85BB82741946}">
      <dgm:prSet/>
      <dgm:spPr/>
      <dgm:t>
        <a:bodyPr/>
        <a:lstStyle/>
        <a:p>
          <a:endParaRPr lang="en-US" sz="2400"/>
        </a:p>
      </dgm:t>
    </dgm:pt>
    <dgm:pt modelId="{28D4DE83-CA7D-4A14-858A-AAFF443D50EE}" type="sibTrans" cxnId="{B601DAD0-3883-4453-8D0E-85BB82741946}">
      <dgm:prSet/>
      <dgm:spPr/>
      <dgm:t>
        <a:bodyPr/>
        <a:lstStyle/>
        <a:p>
          <a:endParaRPr lang="en-US" sz="2400"/>
        </a:p>
      </dgm:t>
    </dgm:pt>
    <dgm:pt modelId="{69270011-D660-480D-BF0B-C8A8C4012F58}">
      <dgm:prSet custT="1"/>
      <dgm:spPr/>
      <dgm:t>
        <a:bodyPr/>
        <a:lstStyle/>
        <a:p>
          <a:r>
            <a:rPr lang="en-US" sz="1800" dirty="0"/>
            <a:t>New member</a:t>
          </a:r>
        </a:p>
      </dgm:t>
    </dgm:pt>
    <dgm:pt modelId="{DE13B51C-C5BF-48AF-B792-48AFE7197BCE}" type="parTrans" cxnId="{0B5CCFEA-CFB5-44EC-B83F-99B4290592CB}">
      <dgm:prSet/>
      <dgm:spPr/>
      <dgm:t>
        <a:bodyPr/>
        <a:lstStyle/>
        <a:p>
          <a:endParaRPr lang="en-US" sz="2400"/>
        </a:p>
      </dgm:t>
    </dgm:pt>
    <dgm:pt modelId="{855B0BE0-C983-451A-9481-6335D21F2FE1}" type="sibTrans" cxnId="{0B5CCFEA-CFB5-44EC-B83F-99B4290592CB}">
      <dgm:prSet/>
      <dgm:spPr/>
      <dgm:t>
        <a:bodyPr/>
        <a:lstStyle/>
        <a:p>
          <a:endParaRPr lang="en-US" sz="2400"/>
        </a:p>
      </dgm:t>
    </dgm:pt>
    <dgm:pt modelId="{D4B78A88-8983-49B1-801A-52A284DE4CB4}">
      <dgm:prSet custT="1"/>
      <dgm:spPr/>
      <dgm:t>
        <a:bodyPr/>
        <a:lstStyle/>
        <a:p>
          <a:r>
            <a:rPr lang="en-US" sz="1800"/>
            <a:t>Potential New Member (PNM)</a:t>
          </a:r>
        </a:p>
      </dgm:t>
    </dgm:pt>
    <dgm:pt modelId="{FEFEFAC3-1FAA-4C6B-A8EE-F21BA93FD7C0}" type="parTrans" cxnId="{3AA61403-4B89-4C32-BA30-C0DBF714A17B}">
      <dgm:prSet/>
      <dgm:spPr/>
      <dgm:t>
        <a:bodyPr/>
        <a:lstStyle/>
        <a:p>
          <a:endParaRPr lang="en-US" sz="2400"/>
        </a:p>
      </dgm:t>
    </dgm:pt>
    <dgm:pt modelId="{F5372B85-8C90-4F49-98B0-67D6018948EB}" type="sibTrans" cxnId="{3AA61403-4B89-4C32-BA30-C0DBF714A17B}">
      <dgm:prSet/>
      <dgm:spPr/>
      <dgm:t>
        <a:bodyPr/>
        <a:lstStyle/>
        <a:p>
          <a:endParaRPr lang="en-US" sz="2400"/>
        </a:p>
      </dgm:t>
    </dgm:pt>
    <dgm:pt modelId="{8CDB3BA8-79C6-4512-92BE-0FC654BEB0FB}">
      <dgm:prSet custT="1"/>
      <dgm:spPr/>
      <dgm:t>
        <a:bodyPr/>
        <a:lstStyle/>
        <a:p>
          <a:r>
            <a:rPr lang="en-US" sz="1800"/>
            <a:t>Preference round</a:t>
          </a:r>
        </a:p>
      </dgm:t>
    </dgm:pt>
    <dgm:pt modelId="{B5A62670-2EA9-469D-8A92-D045D530AA90}" type="parTrans" cxnId="{6761DC08-F369-4B88-9F56-DCFE0745079D}">
      <dgm:prSet/>
      <dgm:spPr/>
      <dgm:t>
        <a:bodyPr/>
        <a:lstStyle/>
        <a:p>
          <a:endParaRPr lang="en-US" sz="2400"/>
        </a:p>
      </dgm:t>
    </dgm:pt>
    <dgm:pt modelId="{DEC9E10F-1837-4388-9BB0-6529FCFE0BDC}" type="sibTrans" cxnId="{6761DC08-F369-4B88-9F56-DCFE0745079D}">
      <dgm:prSet/>
      <dgm:spPr/>
      <dgm:t>
        <a:bodyPr/>
        <a:lstStyle/>
        <a:p>
          <a:endParaRPr lang="en-US" sz="2400"/>
        </a:p>
      </dgm:t>
    </dgm:pt>
    <dgm:pt modelId="{3E796CFF-00A5-4518-9F34-A620C525F226}">
      <dgm:prSet custT="1"/>
      <dgm:spPr/>
      <dgm:t>
        <a:bodyPr/>
        <a:lstStyle/>
        <a:p>
          <a:r>
            <a:rPr lang="en-US" sz="1800"/>
            <a:t>Quota</a:t>
          </a:r>
        </a:p>
      </dgm:t>
    </dgm:pt>
    <dgm:pt modelId="{1562325E-396D-4D23-AFA9-08D49CD5BAE4}" type="parTrans" cxnId="{DBE44FF8-026C-4A16-B856-D900BF6AED9E}">
      <dgm:prSet/>
      <dgm:spPr/>
      <dgm:t>
        <a:bodyPr/>
        <a:lstStyle/>
        <a:p>
          <a:endParaRPr lang="en-US" sz="2400"/>
        </a:p>
      </dgm:t>
    </dgm:pt>
    <dgm:pt modelId="{36AA5341-C67E-4FA0-8FA4-7434325B1C73}" type="sibTrans" cxnId="{DBE44FF8-026C-4A16-B856-D900BF6AED9E}">
      <dgm:prSet/>
      <dgm:spPr/>
      <dgm:t>
        <a:bodyPr/>
        <a:lstStyle/>
        <a:p>
          <a:endParaRPr lang="en-US" sz="2400"/>
        </a:p>
      </dgm:t>
    </dgm:pt>
    <dgm:pt modelId="{936D33FA-5331-403E-B79A-108BA7E81FE2}">
      <dgm:prSet custT="1"/>
      <dgm:spPr/>
      <dgm:t>
        <a:bodyPr/>
        <a:lstStyle/>
        <a:p>
          <a:r>
            <a:rPr lang="en-US" sz="1800"/>
            <a:t>Recruitment</a:t>
          </a:r>
        </a:p>
      </dgm:t>
    </dgm:pt>
    <dgm:pt modelId="{6A113D3D-2AE3-4EE5-9DD5-93A979F9D68E}" type="parTrans" cxnId="{CA0B40F0-6582-47DE-B0E6-21EDD6252148}">
      <dgm:prSet/>
      <dgm:spPr/>
      <dgm:t>
        <a:bodyPr/>
        <a:lstStyle/>
        <a:p>
          <a:endParaRPr lang="en-US" sz="2400"/>
        </a:p>
      </dgm:t>
    </dgm:pt>
    <dgm:pt modelId="{4D9FBFAB-51AD-45B0-AFB5-AE5D05D32A61}" type="sibTrans" cxnId="{CA0B40F0-6582-47DE-B0E6-21EDD6252148}">
      <dgm:prSet/>
      <dgm:spPr/>
      <dgm:t>
        <a:bodyPr/>
        <a:lstStyle/>
        <a:p>
          <a:endParaRPr lang="en-US" sz="2400"/>
        </a:p>
      </dgm:t>
    </dgm:pt>
    <dgm:pt modelId="{DD54CAE1-E468-4621-87E2-B72746D11177}">
      <dgm:prSet custT="1"/>
      <dgm:spPr/>
      <dgm:t>
        <a:bodyPr/>
        <a:lstStyle/>
        <a:p>
          <a:r>
            <a:rPr lang="en-US" sz="1800"/>
            <a:t>Recruitment counselor</a:t>
          </a:r>
        </a:p>
      </dgm:t>
    </dgm:pt>
    <dgm:pt modelId="{C5D72833-9092-4AE0-B67E-4821DAA4678C}" type="parTrans" cxnId="{A80C3D83-2206-4246-A50C-FED7E51F6CD8}">
      <dgm:prSet/>
      <dgm:spPr/>
      <dgm:t>
        <a:bodyPr/>
        <a:lstStyle/>
        <a:p>
          <a:endParaRPr lang="en-US" sz="2400"/>
        </a:p>
      </dgm:t>
    </dgm:pt>
    <dgm:pt modelId="{BD4D02FC-38BA-4CAD-8A9C-9E32DEF3914D}" type="sibTrans" cxnId="{A80C3D83-2206-4246-A50C-FED7E51F6CD8}">
      <dgm:prSet/>
      <dgm:spPr/>
      <dgm:t>
        <a:bodyPr/>
        <a:lstStyle/>
        <a:p>
          <a:endParaRPr lang="en-US" sz="2400"/>
        </a:p>
      </dgm:t>
    </dgm:pt>
    <dgm:pt modelId="{F479FB68-F869-4DC0-95F9-1A825D129DCE}">
      <dgm:prSet custT="1"/>
      <dgm:spPr/>
      <dgm:t>
        <a:bodyPr/>
        <a:lstStyle/>
        <a:p>
          <a:r>
            <a:rPr lang="en-US" sz="1800"/>
            <a:t>Total</a:t>
          </a:r>
        </a:p>
      </dgm:t>
    </dgm:pt>
    <dgm:pt modelId="{A14AD465-6E00-4AC7-8323-3B6AE0BB78BE}" type="parTrans" cxnId="{EF85D3A9-63AF-4024-866E-0DDCED3D6B43}">
      <dgm:prSet/>
      <dgm:spPr/>
      <dgm:t>
        <a:bodyPr/>
        <a:lstStyle/>
        <a:p>
          <a:endParaRPr lang="en-US" sz="2400"/>
        </a:p>
      </dgm:t>
    </dgm:pt>
    <dgm:pt modelId="{658CE3FC-F564-4A08-A27D-A1777BF99B5E}" type="sibTrans" cxnId="{EF85D3A9-63AF-4024-866E-0DDCED3D6B43}">
      <dgm:prSet/>
      <dgm:spPr/>
      <dgm:t>
        <a:bodyPr/>
        <a:lstStyle/>
        <a:p>
          <a:endParaRPr lang="en-US" sz="2400"/>
        </a:p>
      </dgm:t>
    </dgm:pt>
    <dgm:pt modelId="{ED4EF2A0-A17B-4511-97F6-32139AF0B23A}">
      <dgm:prSet custT="1"/>
      <dgm:spPr/>
      <dgm:t>
        <a:bodyPr/>
        <a:lstStyle/>
        <a:p>
          <a:r>
            <a:rPr lang="en-US" sz="1800"/>
            <a:t>Alumna/Alumnae</a:t>
          </a:r>
        </a:p>
      </dgm:t>
    </dgm:pt>
    <dgm:pt modelId="{B1ECEE27-7653-4FFF-B460-E861996A7FE0}" type="parTrans" cxnId="{4CBB6C66-6CB2-4BD2-BB3E-A9917D15D2BE}">
      <dgm:prSet/>
      <dgm:spPr/>
      <dgm:t>
        <a:bodyPr/>
        <a:lstStyle/>
        <a:p>
          <a:endParaRPr lang="en-US" sz="2400"/>
        </a:p>
      </dgm:t>
    </dgm:pt>
    <dgm:pt modelId="{3E5CEFC5-57B0-4628-B63D-1B2E360D0F5B}" type="sibTrans" cxnId="{4CBB6C66-6CB2-4BD2-BB3E-A9917D15D2BE}">
      <dgm:prSet/>
      <dgm:spPr/>
      <dgm:t>
        <a:bodyPr/>
        <a:lstStyle/>
        <a:p>
          <a:endParaRPr lang="en-US" sz="2400"/>
        </a:p>
      </dgm:t>
    </dgm:pt>
    <dgm:pt modelId="{C5041B27-5A0E-4A66-B154-0E12408162FD}">
      <dgm:prSet custT="1"/>
      <dgm:spPr/>
      <dgm:t>
        <a:bodyPr/>
        <a:lstStyle/>
        <a:p>
          <a:r>
            <a:rPr lang="en-US" sz="1800"/>
            <a:t>Badge</a:t>
          </a:r>
        </a:p>
      </dgm:t>
    </dgm:pt>
    <dgm:pt modelId="{074ADC2D-477F-4E29-953A-D277F0065B38}" type="parTrans" cxnId="{421AD4DC-6F11-4BB0-9862-60C157463D01}">
      <dgm:prSet/>
      <dgm:spPr/>
      <dgm:t>
        <a:bodyPr/>
        <a:lstStyle/>
        <a:p>
          <a:endParaRPr lang="en-US" sz="2400"/>
        </a:p>
      </dgm:t>
    </dgm:pt>
    <dgm:pt modelId="{C9E0819B-0737-4B6C-8098-B9C1AF9ECDE0}" type="sibTrans" cxnId="{421AD4DC-6F11-4BB0-9862-60C157463D01}">
      <dgm:prSet/>
      <dgm:spPr/>
      <dgm:t>
        <a:bodyPr/>
        <a:lstStyle/>
        <a:p>
          <a:endParaRPr lang="en-US" sz="2400"/>
        </a:p>
      </dgm:t>
    </dgm:pt>
    <dgm:pt modelId="{418BAA7F-3D41-4F94-A4B3-7B6F537FE07B}">
      <dgm:prSet custT="1"/>
      <dgm:spPr/>
      <dgm:t>
        <a:bodyPr/>
        <a:lstStyle/>
        <a:p>
          <a:r>
            <a:rPr lang="en-US" sz="1800"/>
            <a:t>Big sister</a:t>
          </a:r>
        </a:p>
      </dgm:t>
    </dgm:pt>
    <dgm:pt modelId="{BBE6329B-C036-4FAE-900B-FE0D7782C7D5}" type="parTrans" cxnId="{F08C736B-45E6-4704-894C-B2D086666FEA}">
      <dgm:prSet/>
      <dgm:spPr/>
      <dgm:t>
        <a:bodyPr/>
        <a:lstStyle/>
        <a:p>
          <a:endParaRPr lang="en-US" sz="2400"/>
        </a:p>
      </dgm:t>
    </dgm:pt>
    <dgm:pt modelId="{E8EA9FB0-F27E-4E8D-9BC5-378EA41533AF}" type="sibTrans" cxnId="{F08C736B-45E6-4704-894C-B2D086666FEA}">
      <dgm:prSet/>
      <dgm:spPr/>
      <dgm:t>
        <a:bodyPr/>
        <a:lstStyle/>
        <a:p>
          <a:endParaRPr lang="en-US" sz="2400"/>
        </a:p>
      </dgm:t>
    </dgm:pt>
    <dgm:pt modelId="{D15A26E6-17AA-4D26-83C3-48614265D318}">
      <dgm:prSet custT="1"/>
      <dgm:spPr/>
      <dgm:t>
        <a:bodyPr/>
        <a:lstStyle/>
        <a:p>
          <a:r>
            <a:rPr lang="en-US" sz="1800"/>
            <a:t>Collegiate chapter</a:t>
          </a:r>
        </a:p>
      </dgm:t>
    </dgm:pt>
    <dgm:pt modelId="{05137282-1EC1-4595-941C-7D35695E8DF3}" type="parTrans" cxnId="{A66FFE93-E3FC-45E2-8D4A-365A914A26B5}">
      <dgm:prSet/>
      <dgm:spPr/>
      <dgm:t>
        <a:bodyPr/>
        <a:lstStyle/>
        <a:p>
          <a:endParaRPr lang="en-US" sz="2400"/>
        </a:p>
      </dgm:t>
    </dgm:pt>
    <dgm:pt modelId="{D4615CEF-DD00-46C1-AC7C-75BF58555B1C}" type="sibTrans" cxnId="{A66FFE93-E3FC-45E2-8D4A-365A914A26B5}">
      <dgm:prSet/>
      <dgm:spPr/>
      <dgm:t>
        <a:bodyPr/>
        <a:lstStyle/>
        <a:p>
          <a:endParaRPr lang="en-US" sz="2400"/>
        </a:p>
      </dgm:t>
    </dgm:pt>
    <dgm:pt modelId="{94AE0CB1-3CEB-474E-A09F-B6243412AB4B}">
      <dgm:prSet custT="1"/>
      <dgm:spPr/>
      <dgm:t>
        <a:bodyPr/>
        <a:lstStyle/>
        <a:p>
          <a:r>
            <a:rPr lang="en-US" sz="1800"/>
            <a:t>Chapter meeting</a:t>
          </a:r>
        </a:p>
      </dgm:t>
    </dgm:pt>
    <dgm:pt modelId="{91CDEAAA-482D-4F56-AA25-6D85BF46581D}" type="parTrans" cxnId="{9A5D88F7-3C79-4E01-B075-4A1A3D2628EE}">
      <dgm:prSet/>
      <dgm:spPr/>
      <dgm:t>
        <a:bodyPr/>
        <a:lstStyle/>
        <a:p>
          <a:endParaRPr lang="en-US" sz="2400"/>
        </a:p>
      </dgm:t>
    </dgm:pt>
    <dgm:pt modelId="{561E1C0E-5E5E-4B73-AA17-8F37D4CD3FA2}" type="sibTrans" cxnId="{9A5D88F7-3C79-4E01-B075-4A1A3D2628EE}">
      <dgm:prSet/>
      <dgm:spPr/>
      <dgm:t>
        <a:bodyPr/>
        <a:lstStyle/>
        <a:p>
          <a:endParaRPr lang="en-US" sz="2400"/>
        </a:p>
      </dgm:t>
    </dgm:pt>
    <dgm:pt modelId="{91AC4215-13F5-4B2C-8FE4-2BD78EA3D9E1}">
      <dgm:prSet custT="1"/>
      <dgm:spPr/>
      <dgm:t>
        <a:bodyPr/>
        <a:lstStyle/>
        <a:p>
          <a:r>
            <a:rPr lang="en-US" sz="1800"/>
            <a:t>Collegiate member (also often referred to as an Active)</a:t>
          </a:r>
        </a:p>
      </dgm:t>
    </dgm:pt>
    <dgm:pt modelId="{499731CA-08A5-4D00-A8D5-DF2DE5F7F57C}" type="parTrans" cxnId="{1F5A0E8B-824B-4600-8C56-4D72AD00DB2B}">
      <dgm:prSet/>
      <dgm:spPr/>
      <dgm:t>
        <a:bodyPr/>
        <a:lstStyle/>
        <a:p>
          <a:endParaRPr lang="en-US" sz="2400"/>
        </a:p>
      </dgm:t>
    </dgm:pt>
    <dgm:pt modelId="{8885948E-4FC3-427A-8360-43D06FA32EF8}" type="sibTrans" cxnId="{1F5A0E8B-824B-4600-8C56-4D72AD00DB2B}">
      <dgm:prSet/>
      <dgm:spPr/>
      <dgm:t>
        <a:bodyPr/>
        <a:lstStyle/>
        <a:p>
          <a:endParaRPr lang="en-US" sz="2400"/>
        </a:p>
      </dgm:t>
    </dgm:pt>
    <dgm:pt modelId="{9CC807D4-C123-4007-B672-6FF86BC8F458}">
      <dgm:prSet custT="1"/>
      <dgm:spPr/>
      <dgm:t>
        <a:bodyPr/>
        <a:lstStyle/>
        <a:p>
          <a:r>
            <a:rPr lang="en-US" sz="1800"/>
            <a:t>Initiation</a:t>
          </a:r>
        </a:p>
      </dgm:t>
    </dgm:pt>
    <dgm:pt modelId="{EA5301BA-3E8E-421C-9B9B-86BA99CDC983}" type="parTrans" cxnId="{6F187127-2489-4AEA-8E6C-6229994F259E}">
      <dgm:prSet/>
      <dgm:spPr/>
      <dgm:t>
        <a:bodyPr/>
        <a:lstStyle/>
        <a:p>
          <a:endParaRPr lang="en-US" sz="2400"/>
        </a:p>
      </dgm:t>
    </dgm:pt>
    <dgm:pt modelId="{1B69F640-9F9C-42FA-A46A-1B265E4C2F88}" type="sibTrans" cxnId="{6F187127-2489-4AEA-8E6C-6229994F259E}">
      <dgm:prSet/>
      <dgm:spPr/>
      <dgm:t>
        <a:bodyPr/>
        <a:lstStyle/>
        <a:p>
          <a:endParaRPr lang="en-US" sz="2400"/>
        </a:p>
      </dgm:t>
    </dgm:pt>
    <dgm:pt modelId="{8D22C767-004C-4F70-B0EA-0AFB19752448}">
      <dgm:prSet custT="1"/>
      <dgm:spPr/>
      <dgm:t>
        <a:bodyPr/>
        <a:lstStyle/>
        <a:p>
          <a:r>
            <a:rPr lang="en-US" sz="1800"/>
            <a:t>Membership education</a:t>
          </a:r>
        </a:p>
      </dgm:t>
    </dgm:pt>
    <dgm:pt modelId="{CD14E72B-B37C-4657-A870-777389C80864}" type="parTrans" cxnId="{F69405F7-39C4-442E-B2B0-37704F1EDBDB}">
      <dgm:prSet/>
      <dgm:spPr/>
      <dgm:t>
        <a:bodyPr/>
        <a:lstStyle/>
        <a:p>
          <a:endParaRPr lang="en-US" sz="2400"/>
        </a:p>
      </dgm:t>
    </dgm:pt>
    <dgm:pt modelId="{2774293A-78D6-4186-868A-3FD6859424D5}" type="sibTrans" cxnId="{F69405F7-39C4-442E-B2B0-37704F1EDBDB}">
      <dgm:prSet/>
      <dgm:spPr/>
      <dgm:t>
        <a:bodyPr/>
        <a:lstStyle/>
        <a:p>
          <a:endParaRPr lang="en-US" sz="2400"/>
        </a:p>
      </dgm:t>
    </dgm:pt>
    <dgm:pt modelId="{E66F6F8A-6F42-4932-A36E-359323FF4289}">
      <dgm:prSet custT="1"/>
      <dgm:spPr/>
      <dgm:t>
        <a:bodyPr/>
        <a:lstStyle/>
        <a:p>
          <a:r>
            <a:rPr lang="en-US" sz="1800"/>
            <a:t>Panhellenic</a:t>
          </a:r>
        </a:p>
      </dgm:t>
    </dgm:pt>
    <dgm:pt modelId="{92903759-F91D-471E-B14F-1D55FA6753B6}" type="parTrans" cxnId="{66B92109-D158-42F0-8868-F2B82E8BE055}">
      <dgm:prSet/>
      <dgm:spPr/>
      <dgm:t>
        <a:bodyPr/>
        <a:lstStyle/>
        <a:p>
          <a:endParaRPr lang="en-US" sz="2400"/>
        </a:p>
      </dgm:t>
    </dgm:pt>
    <dgm:pt modelId="{8125DF9E-676E-480F-971A-9761CF965E1D}" type="sibTrans" cxnId="{66B92109-D158-42F0-8868-F2B82E8BE055}">
      <dgm:prSet/>
      <dgm:spPr/>
      <dgm:t>
        <a:bodyPr/>
        <a:lstStyle/>
        <a:p>
          <a:endParaRPr lang="en-US" sz="2400"/>
        </a:p>
      </dgm:t>
    </dgm:pt>
    <dgm:pt modelId="{44A06726-BA02-45DC-87A7-BE8551B5332C}">
      <dgm:prSet custT="1"/>
      <dgm:spPr/>
      <dgm:t>
        <a:bodyPr/>
        <a:lstStyle/>
        <a:p>
          <a:r>
            <a:rPr lang="en-US" sz="1800"/>
            <a:t>Philanthropy</a:t>
          </a:r>
        </a:p>
      </dgm:t>
    </dgm:pt>
    <dgm:pt modelId="{D3943A5F-8A58-47BC-8E1C-B40FFB014672}" type="parTrans" cxnId="{1B33F0A8-7002-473D-9B1B-86A4DC1194B5}">
      <dgm:prSet/>
      <dgm:spPr/>
      <dgm:t>
        <a:bodyPr/>
        <a:lstStyle/>
        <a:p>
          <a:endParaRPr lang="en-US" sz="2400"/>
        </a:p>
      </dgm:t>
    </dgm:pt>
    <dgm:pt modelId="{6BAF2B9F-C290-4C4A-972B-9CA63210D844}" type="sibTrans" cxnId="{1B33F0A8-7002-473D-9B1B-86A4DC1194B5}">
      <dgm:prSet/>
      <dgm:spPr/>
      <dgm:t>
        <a:bodyPr/>
        <a:lstStyle/>
        <a:p>
          <a:endParaRPr lang="en-US" sz="2400"/>
        </a:p>
      </dgm:t>
    </dgm:pt>
    <dgm:pt modelId="{E68DADF2-4C2B-4A89-BD9A-4A7D65AA6D2F}">
      <dgm:prSet custT="1"/>
      <dgm:spPr/>
      <dgm:t>
        <a:bodyPr/>
        <a:lstStyle/>
        <a:p>
          <a:r>
            <a:rPr lang="en-US" sz="1800"/>
            <a:t>Ritual</a:t>
          </a:r>
        </a:p>
      </dgm:t>
    </dgm:pt>
    <dgm:pt modelId="{8EF5E156-D4D9-48EF-BA9F-E4B9AD41FCE4}" type="parTrans" cxnId="{1EF4ECA3-9350-4EAB-81F4-678EDD92C567}">
      <dgm:prSet/>
      <dgm:spPr/>
      <dgm:t>
        <a:bodyPr/>
        <a:lstStyle/>
        <a:p>
          <a:endParaRPr lang="en-US" sz="2400"/>
        </a:p>
      </dgm:t>
    </dgm:pt>
    <dgm:pt modelId="{AC9105CD-118C-43E2-B11C-6FF0EAF07C68}" type="sibTrans" cxnId="{1EF4ECA3-9350-4EAB-81F4-678EDD92C567}">
      <dgm:prSet/>
      <dgm:spPr/>
      <dgm:t>
        <a:bodyPr/>
        <a:lstStyle/>
        <a:p>
          <a:endParaRPr lang="en-US" sz="2400"/>
        </a:p>
      </dgm:t>
    </dgm:pt>
    <dgm:pt modelId="{AD5AE4E3-D832-4C1D-9CAA-BF660572C02E}">
      <dgm:prSet custT="1"/>
      <dgm:spPr/>
      <dgm:t>
        <a:bodyPr/>
        <a:lstStyle/>
        <a:p>
          <a:r>
            <a:rPr lang="en-US" sz="1800"/>
            <a:t>Symbols</a:t>
          </a:r>
        </a:p>
      </dgm:t>
    </dgm:pt>
    <dgm:pt modelId="{E6DF78DD-898A-4F9A-A300-FF917277DD3E}" type="parTrans" cxnId="{5C3CB29E-FABB-46A1-8B5A-FE032153BC8C}">
      <dgm:prSet/>
      <dgm:spPr/>
      <dgm:t>
        <a:bodyPr/>
        <a:lstStyle/>
        <a:p>
          <a:endParaRPr lang="en-US" sz="2400"/>
        </a:p>
      </dgm:t>
    </dgm:pt>
    <dgm:pt modelId="{AE1A53FD-B66D-4C6C-A16D-C747EBD5DD3B}" type="sibTrans" cxnId="{5C3CB29E-FABB-46A1-8B5A-FE032153BC8C}">
      <dgm:prSet/>
      <dgm:spPr/>
      <dgm:t>
        <a:bodyPr/>
        <a:lstStyle/>
        <a:p>
          <a:endParaRPr lang="en-US" sz="2400"/>
        </a:p>
      </dgm:t>
    </dgm:pt>
    <dgm:pt modelId="{92C5A933-6FE1-BE46-BDA1-D1492356B663}" type="pres">
      <dgm:prSet presAssocID="{D44EFA4C-910A-495F-A8BD-D98B54FEDE8C}" presName="vert0" presStyleCnt="0">
        <dgm:presLayoutVars>
          <dgm:dir/>
          <dgm:animOne val="branch"/>
          <dgm:animLvl val="lvl"/>
        </dgm:presLayoutVars>
      </dgm:prSet>
      <dgm:spPr/>
    </dgm:pt>
    <dgm:pt modelId="{1F0E597B-B985-FE42-AFA2-3C44A2C024A8}" type="pres">
      <dgm:prSet presAssocID="{E7FA988D-F4E0-4BDC-8CAD-B36FD07007A9}" presName="thickLine" presStyleLbl="alignNode1" presStyleIdx="0" presStyleCnt="23"/>
      <dgm:spPr/>
    </dgm:pt>
    <dgm:pt modelId="{7C5B2A96-0580-4546-9358-82E8200696D6}" type="pres">
      <dgm:prSet presAssocID="{E7FA988D-F4E0-4BDC-8CAD-B36FD07007A9}" presName="horz1" presStyleCnt="0"/>
      <dgm:spPr/>
    </dgm:pt>
    <dgm:pt modelId="{0B55CC29-5451-A041-A70F-DE40A1FD7958}" type="pres">
      <dgm:prSet presAssocID="{E7FA988D-F4E0-4BDC-8CAD-B36FD07007A9}" presName="tx1" presStyleLbl="revTx" presStyleIdx="0" presStyleCnt="23"/>
      <dgm:spPr/>
    </dgm:pt>
    <dgm:pt modelId="{F0E834DC-DE05-C34B-817B-C9BDED9F8CD9}" type="pres">
      <dgm:prSet presAssocID="{E7FA988D-F4E0-4BDC-8CAD-B36FD07007A9}" presName="vert1" presStyleCnt="0"/>
      <dgm:spPr/>
    </dgm:pt>
    <dgm:pt modelId="{38AF23FD-EE9C-7A47-A06C-47B3BF7FE4E5}" type="pres">
      <dgm:prSet presAssocID="{30FB7DF1-B2C7-47BE-96A2-2920D9ED8B06}" presName="thickLine" presStyleLbl="alignNode1" presStyleIdx="1" presStyleCnt="23"/>
      <dgm:spPr/>
    </dgm:pt>
    <dgm:pt modelId="{E06EEC87-F8AB-184A-9292-7818DD19C261}" type="pres">
      <dgm:prSet presAssocID="{30FB7DF1-B2C7-47BE-96A2-2920D9ED8B06}" presName="horz1" presStyleCnt="0"/>
      <dgm:spPr/>
    </dgm:pt>
    <dgm:pt modelId="{3335803A-9A48-4E4D-AA08-A42993B1961C}" type="pres">
      <dgm:prSet presAssocID="{30FB7DF1-B2C7-47BE-96A2-2920D9ED8B06}" presName="tx1" presStyleLbl="revTx" presStyleIdx="1" presStyleCnt="23"/>
      <dgm:spPr/>
    </dgm:pt>
    <dgm:pt modelId="{07B90DE1-EFE2-1140-BDF6-AB462847FDD3}" type="pres">
      <dgm:prSet presAssocID="{30FB7DF1-B2C7-47BE-96A2-2920D9ED8B06}" presName="vert1" presStyleCnt="0"/>
      <dgm:spPr/>
    </dgm:pt>
    <dgm:pt modelId="{7A02180D-8633-F04F-8AC1-9193EDFA2402}" type="pres">
      <dgm:prSet presAssocID="{AD34375F-FF3C-4D56-8438-49F98914B6BB}" presName="thickLine" presStyleLbl="alignNode1" presStyleIdx="2" presStyleCnt="23"/>
      <dgm:spPr/>
    </dgm:pt>
    <dgm:pt modelId="{1D65650C-D742-D446-BB0A-D781DF01EB45}" type="pres">
      <dgm:prSet presAssocID="{AD34375F-FF3C-4D56-8438-49F98914B6BB}" presName="horz1" presStyleCnt="0"/>
      <dgm:spPr/>
    </dgm:pt>
    <dgm:pt modelId="{31C28BE4-4C6D-9849-ACE5-587AF94F98A0}" type="pres">
      <dgm:prSet presAssocID="{AD34375F-FF3C-4D56-8438-49F98914B6BB}" presName="tx1" presStyleLbl="revTx" presStyleIdx="2" presStyleCnt="23"/>
      <dgm:spPr/>
    </dgm:pt>
    <dgm:pt modelId="{763D77C0-9C2B-2044-835A-66691F3C3AF0}" type="pres">
      <dgm:prSet presAssocID="{AD34375F-FF3C-4D56-8438-49F98914B6BB}" presName="vert1" presStyleCnt="0"/>
      <dgm:spPr/>
    </dgm:pt>
    <dgm:pt modelId="{9A8905BF-639D-8641-95D5-C1377C0CE940}" type="pres">
      <dgm:prSet presAssocID="{B171D9E2-B7B3-462E-861D-B2C498F3BBF8}" presName="thickLine" presStyleLbl="alignNode1" presStyleIdx="3" presStyleCnt="23"/>
      <dgm:spPr/>
    </dgm:pt>
    <dgm:pt modelId="{625406A2-69B5-5B4F-B768-53F84F5B8EC2}" type="pres">
      <dgm:prSet presAssocID="{B171D9E2-B7B3-462E-861D-B2C498F3BBF8}" presName="horz1" presStyleCnt="0"/>
      <dgm:spPr/>
    </dgm:pt>
    <dgm:pt modelId="{98E7926F-F553-5047-AFAE-731DE13AAB16}" type="pres">
      <dgm:prSet presAssocID="{B171D9E2-B7B3-462E-861D-B2C498F3BBF8}" presName="tx1" presStyleLbl="revTx" presStyleIdx="3" presStyleCnt="23"/>
      <dgm:spPr/>
    </dgm:pt>
    <dgm:pt modelId="{93B38308-FD7E-554C-A077-093D20D7287E}" type="pres">
      <dgm:prSet presAssocID="{B171D9E2-B7B3-462E-861D-B2C498F3BBF8}" presName="vert1" presStyleCnt="0"/>
      <dgm:spPr/>
    </dgm:pt>
    <dgm:pt modelId="{A5A5562F-EA2D-A34E-8D77-63B3AA4AFDF7}" type="pres">
      <dgm:prSet presAssocID="{69270011-D660-480D-BF0B-C8A8C4012F58}" presName="thickLine" presStyleLbl="alignNode1" presStyleIdx="4" presStyleCnt="23"/>
      <dgm:spPr/>
    </dgm:pt>
    <dgm:pt modelId="{0E7D2785-2A6E-FC49-BF46-289ECBB7DACF}" type="pres">
      <dgm:prSet presAssocID="{69270011-D660-480D-BF0B-C8A8C4012F58}" presName="horz1" presStyleCnt="0"/>
      <dgm:spPr/>
    </dgm:pt>
    <dgm:pt modelId="{D41B635A-BA11-FB4C-9255-585A65A637EA}" type="pres">
      <dgm:prSet presAssocID="{69270011-D660-480D-BF0B-C8A8C4012F58}" presName="tx1" presStyleLbl="revTx" presStyleIdx="4" presStyleCnt="23"/>
      <dgm:spPr/>
    </dgm:pt>
    <dgm:pt modelId="{9EFDE7A8-E6E3-A94D-8CED-64DE70A42F37}" type="pres">
      <dgm:prSet presAssocID="{69270011-D660-480D-BF0B-C8A8C4012F58}" presName="vert1" presStyleCnt="0"/>
      <dgm:spPr/>
    </dgm:pt>
    <dgm:pt modelId="{C0C57292-493D-3E43-AE66-9352DBDCA7D5}" type="pres">
      <dgm:prSet presAssocID="{D4B78A88-8983-49B1-801A-52A284DE4CB4}" presName="thickLine" presStyleLbl="alignNode1" presStyleIdx="5" presStyleCnt="23"/>
      <dgm:spPr/>
    </dgm:pt>
    <dgm:pt modelId="{B9D6AE07-632F-1645-ABFE-25AF25C35BA2}" type="pres">
      <dgm:prSet presAssocID="{D4B78A88-8983-49B1-801A-52A284DE4CB4}" presName="horz1" presStyleCnt="0"/>
      <dgm:spPr/>
    </dgm:pt>
    <dgm:pt modelId="{CCE191C2-3A23-814D-81E6-6155EFB22EBF}" type="pres">
      <dgm:prSet presAssocID="{D4B78A88-8983-49B1-801A-52A284DE4CB4}" presName="tx1" presStyleLbl="revTx" presStyleIdx="5" presStyleCnt="23"/>
      <dgm:spPr/>
    </dgm:pt>
    <dgm:pt modelId="{7BE09BD3-D09E-2543-AC83-E8B88A50070A}" type="pres">
      <dgm:prSet presAssocID="{D4B78A88-8983-49B1-801A-52A284DE4CB4}" presName="vert1" presStyleCnt="0"/>
      <dgm:spPr/>
    </dgm:pt>
    <dgm:pt modelId="{65763168-F1E9-D14E-8D5A-AAEFA5198282}" type="pres">
      <dgm:prSet presAssocID="{8CDB3BA8-79C6-4512-92BE-0FC654BEB0FB}" presName="thickLine" presStyleLbl="alignNode1" presStyleIdx="6" presStyleCnt="23"/>
      <dgm:spPr/>
    </dgm:pt>
    <dgm:pt modelId="{EEA6C3E0-FBC4-BF48-8EB2-DB5B976449BB}" type="pres">
      <dgm:prSet presAssocID="{8CDB3BA8-79C6-4512-92BE-0FC654BEB0FB}" presName="horz1" presStyleCnt="0"/>
      <dgm:spPr/>
    </dgm:pt>
    <dgm:pt modelId="{4EF4531C-E3FD-2B47-BAC9-E55978B66289}" type="pres">
      <dgm:prSet presAssocID="{8CDB3BA8-79C6-4512-92BE-0FC654BEB0FB}" presName="tx1" presStyleLbl="revTx" presStyleIdx="6" presStyleCnt="23"/>
      <dgm:spPr/>
    </dgm:pt>
    <dgm:pt modelId="{622A9F01-B1ED-A746-AF06-F7168CF259BE}" type="pres">
      <dgm:prSet presAssocID="{8CDB3BA8-79C6-4512-92BE-0FC654BEB0FB}" presName="vert1" presStyleCnt="0"/>
      <dgm:spPr/>
    </dgm:pt>
    <dgm:pt modelId="{5C65657B-CB58-DA40-BD9E-460D7B921621}" type="pres">
      <dgm:prSet presAssocID="{3E796CFF-00A5-4518-9F34-A620C525F226}" presName="thickLine" presStyleLbl="alignNode1" presStyleIdx="7" presStyleCnt="23"/>
      <dgm:spPr/>
    </dgm:pt>
    <dgm:pt modelId="{BE1D5016-C0C0-C548-A2ED-C1EBB9A526EA}" type="pres">
      <dgm:prSet presAssocID="{3E796CFF-00A5-4518-9F34-A620C525F226}" presName="horz1" presStyleCnt="0"/>
      <dgm:spPr/>
    </dgm:pt>
    <dgm:pt modelId="{FD55C5F3-2887-DA41-8102-F3B20A70A715}" type="pres">
      <dgm:prSet presAssocID="{3E796CFF-00A5-4518-9F34-A620C525F226}" presName="tx1" presStyleLbl="revTx" presStyleIdx="7" presStyleCnt="23"/>
      <dgm:spPr/>
    </dgm:pt>
    <dgm:pt modelId="{71294F32-3D17-FA48-9ACA-B02ADB66519A}" type="pres">
      <dgm:prSet presAssocID="{3E796CFF-00A5-4518-9F34-A620C525F226}" presName="vert1" presStyleCnt="0"/>
      <dgm:spPr/>
    </dgm:pt>
    <dgm:pt modelId="{B9462A83-D86D-5549-9237-8C48D6D72150}" type="pres">
      <dgm:prSet presAssocID="{936D33FA-5331-403E-B79A-108BA7E81FE2}" presName="thickLine" presStyleLbl="alignNode1" presStyleIdx="8" presStyleCnt="23"/>
      <dgm:spPr/>
    </dgm:pt>
    <dgm:pt modelId="{006076FE-DA6B-4E47-848B-EA05754AA9E0}" type="pres">
      <dgm:prSet presAssocID="{936D33FA-5331-403E-B79A-108BA7E81FE2}" presName="horz1" presStyleCnt="0"/>
      <dgm:spPr/>
    </dgm:pt>
    <dgm:pt modelId="{169E8067-243D-3849-84B2-4B9DC550D470}" type="pres">
      <dgm:prSet presAssocID="{936D33FA-5331-403E-B79A-108BA7E81FE2}" presName="tx1" presStyleLbl="revTx" presStyleIdx="8" presStyleCnt="23"/>
      <dgm:spPr/>
    </dgm:pt>
    <dgm:pt modelId="{CF33EDD9-1EA4-8E4B-B956-2C88B8B80AB1}" type="pres">
      <dgm:prSet presAssocID="{936D33FA-5331-403E-B79A-108BA7E81FE2}" presName="vert1" presStyleCnt="0"/>
      <dgm:spPr/>
    </dgm:pt>
    <dgm:pt modelId="{B009F344-DE08-604B-BBA0-A2A2B87F04DE}" type="pres">
      <dgm:prSet presAssocID="{DD54CAE1-E468-4621-87E2-B72746D11177}" presName="thickLine" presStyleLbl="alignNode1" presStyleIdx="9" presStyleCnt="23"/>
      <dgm:spPr/>
    </dgm:pt>
    <dgm:pt modelId="{23A275CC-F4D4-CD49-BE6E-48E761A4FFA6}" type="pres">
      <dgm:prSet presAssocID="{DD54CAE1-E468-4621-87E2-B72746D11177}" presName="horz1" presStyleCnt="0"/>
      <dgm:spPr/>
    </dgm:pt>
    <dgm:pt modelId="{C3BD569A-B296-0644-BCD5-70C49586EA84}" type="pres">
      <dgm:prSet presAssocID="{DD54CAE1-E468-4621-87E2-B72746D11177}" presName="tx1" presStyleLbl="revTx" presStyleIdx="9" presStyleCnt="23"/>
      <dgm:spPr/>
    </dgm:pt>
    <dgm:pt modelId="{F96B3417-07A0-DE4F-9A66-F67982F2CC93}" type="pres">
      <dgm:prSet presAssocID="{DD54CAE1-E468-4621-87E2-B72746D11177}" presName="vert1" presStyleCnt="0"/>
      <dgm:spPr/>
    </dgm:pt>
    <dgm:pt modelId="{0822C527-4145-9A45-9CD3-A09476B72E25}" type="pres">
      <dgm:prSet presAssocID="{F479FB68-F869-4DC0-95F9-1A825D129DCE}" presName="thickLine" presStyleLbl="alignNode1" presStyleIdx="10" presStyleCnt="23"/>
      <dgm:spPr/>
    </dgm:pt>
    <dgm:pt modelId="{6238EF80-5878-9945-8877-EDA9FA74ECD8}" type="pres">
      <dgm:prSet presAssocID="{F479FB68-F869-4DC0-95F9-1A825D129DCE}" presName="horz1" presStyleCnt="0"/>
      <dgm:spPr/>
    </dgm:pt>
    <dgm:pt modelId="{F162A68F-5DEA-C449-BDFC-AC4989C73DBE}" type="pres">
      <dgm:prSet presAssocID="{F479FB68-F869-4DC0-95F9-1A825D129DCE}" presName="tx1" presStyleLbl="revTx" presStyleIdx="10" presStyleCnt="23"/>
      <dgm:spPr/>
    </dgm:pt>
    <dgm:pt modelId="{C7AE0CAA-1249-2A41-B759-1A4BEA67F83D}" type="pres">
      <dgm:prSet presAssocID="{F479FB68-F869-4DC0-95F9-1A825D129DCE}" presName="vert1" presStyleCnt="0"/>
      <dgm:spPr/>
    </dgm:pt>
    <dgm:pt modelId="{E348FC41-B16F-0F41-BB8F-99CC312B5DA2}" type="pres">
      <dgm:prSet presAssocID="{ED4EF2A0-A17B-4511-97F6-32139AF0B23A}" presName="thickLine" presStyleLbl="alignNode1" presStyleIdx="11" presStyleCnt="23"/>
      <dgm:spPr/>
    </dgm:pt>
    <dgm:pt modelId="{CB343E8C-723D-9843-A610-C8728730181F}" type="pres">
      <dgm:prSet presAssocID="{ED4EF2A0-A17B-4511-97F6-32139AF0B23A}" presName="horz1" presStyleCnt="0"/>
      <dgm:spPr/>
    </dgm:pt>
    <dgm:pt modelId="{12AD54C9-73FD-7843-BDDD-9477D6647CB9}" type="pres">
      <dgm:prSet presAssocID="{ED4EF2A0-A17B-4511-97F6-32139AF0B23A}" presName="tx1" presStyleLbl="revTx" presStyleIdx="11" presStyleCnt="23"/>
      <dgm:spPr/>
    </dgm:pt>
    <dgm:pt modelId="{0010C5E9-4E14-6740-B441-63A478AC4F44}" type="pres">
      <dgm:prSet presAssocID="{ED4EF2A0-A17B-4511-97F6-32139AF0B23A}" presName="vert1" presStyleCnt="0"/>
      <dgm:spPr/>
    </dgm:pt>
    <dgm:pt modelId="{C3008EBA-AF62-2142-B2EE-C6C7663E477A}" type="pres">
      <dgm:prSet presAssocID="{C5041B27-5A0E-4A66-B154-0E12408162FD}" presName="thickLine" presStyleLbl="alignNode1" presStyleIdx="12" presStyleCnt="23"/>
      <dgm:spPr/>
    </dgm:pt>
    <dgm:pt modelId="{EC5A274A-D169-264D-A7C1-16C02AE90E8A}" type="pres">
      <dgm:prSet presAssocID="{C5041B27-5A0E-4A66-B154-0E12408162FD}" presName="horz1" presStyleCnt="0"/>
      <dgm:spPr/>
    </dgm:pt>
    <dgm:pt modelId="{0F61C90B-F319-8740-8132-F63DF7DFCD53}" type="pres">
      <dgm:prSet presAssocID="{C5041B27-5A0E-4A66-B154-0E12408162FD}" presName="tx1" presStyleLbl="revTx" presStyleIdx="12" presStyleCnt="23"/>
      <dgm:spPr/>
    </dgm:pt>
    <dgm:pt modelId="{AA5DA7FF-C138-F24B-9BB3-4F68BEFC81AB}" type="pres">
      <dgm:prSet presAssocID="{C5041B27-5A0E-4A66-B154-0E12408162FD}" presName="vert1" presStyleCnt="0"/>
      <dgm:spPr/>
    </dgm:pt>
    <dgm:pt modelId="{CC245E72-3949-BC4D-A0D6-EC099A8E928B}" type="pres">
      <dgm:prSet presAssocID="{418BAA7F-3D41-4F94-A4B3-7B6F537FE07B}" presName="thickLine" presStyleLbl="alignNode1" presStyleIdx="13" presStyleCnt="23"/>
      <dgm:spPr/>
    </dgm:pt>
    <dgm:pt modelId="{059BFF60-4211-E74B-8470-CB3889FBF044}" type="pres">
      <dgm:prSet presAssocID="{418BAA7F-3D41-4F94-A4B3-7B6F537FE07B}" presName="horz1" presStyleCnt="0"/>
      <dgm:spPr/>
    </dgm:pt>
    <dgm:pt modelId="{758E8E5F-0AF8-8A4B-873D-47DB56F3985A}" type="pres">
      <dgm:prSet presAssocID="{418BAA7F-3D41-4F94-A4B3-7B6F537FE07B}" presName="tx1" presStyleLbl="revTx" presStyleIdx="13" presStyleCnt="23"/>
      <dgm:spPr/>
    </dgm:pt>
    <dgm:pt modelId="{BBCC9AF2-3F71-B847-BC0A-E89678D93A9C}" type="pres">
      <dgm:prSet presAssocID="{418BAA7F-3D41-4F94-A4B3-7B6F537FE07B}" presName="vert1" presStyleCnt="0"/>
      <dgm:spPr/>
    </dgm:pt>
    <dgm:pt modelId="{74326D62-4F85-1C43-BC6E-FA3FE7F0297A}" type="pres">
      <dgm:prSet presAssocID="{D15A26E6-17AA-4D26-83C3-48614265D318}" presName="thickLine" presStyleLbl="alignNode1" presStyleIdx="14" presStyleCnt="23"/>
      <dgm:spPr/>
    </dgm:pt>
    <dgm:pt modelId="{E8EB1CEB-6289-2943-BAD0-09EC8E36CA28}" type="pres">
      <dgm:prSet presAssocID="{D15A26E6-17AA-4D26-83C3-48614265D318}" presName="horz1" presStyleCnt="0"/>
      <dgm:spPr/>
    </dgm:pt>
    <dgm:pt modelId="{E4250BA3-A23D-6E4A-BE4B-7058D13E5EE4}" type="pres">
      <dgm:prSet presAssocID="{D15A26E6-17AA-4D26-83C3-48614265D318}" presName="tx1" presStyleLbl="revTx" presStyleIdx="14" presStyleCnt="23"/>
      <dgm:spPr/>
    </dgm:pt>
    <dgm:pt modelId="{B9347728-CAF0-BD4C-9F4E-B0EC985149BD}" type="pres">
      <dgm:prSet presAssocID="{D15A26E6-17AA-4D26-83C3-48614265D318}" presName="vert1" presStyleCnt="0"/>
      <dgm:spPr/>
    </dgm:pt>
    <dgm:pt modelId="{B77DAC8B-B2E6-B141-B75E-253C3A8D0DBF}" type="pres">
      <dgm:prSet presAssocID="{94AE0CB1-3CEB-474E-A09F-B6243412AB4B}" presName="thickLine" presStyleLbl="alignNode1" presStyleIdx="15" presStyleCnt="23"/>
      <dgm:spPr/>
    </dgm:pt>
    <dgm:pt modelId="{05D21082-29A4-C446-B0E2-1312A6DB5AB1}" type="pres">
      <dgm:prSet presAssocID="{94AE0CB1-3CEB-474E-A09F-B6243412AB4B}" presName="horz1" presStyleCnt="0"/>
      <dgm:spPr/>
    </dgm:pt>
    <dgm:pt modelId="{E6723D14-54C3-4341-93FE-A689D09CD0F4}" type="pres">
      <dgm:prSet presAssocID="{94AE0CB1-3CEB-474E-A09F-B6243412AB4B}" presName="tx1" presStyleLbl="revTx" presStyleIdx="15" presStyleCnt="23"/>
      <dgm:spPr/>
    </dgm:pt>
    <dgm:pt modelId="{921C528C-A178-D845-98AC-71888C969AED}" type="pres">
      <dgm:prSet presAssocID="{94AE0CB1-3CEB-474E-A09F-B6243412AB4B}" presName="vert1" presStyleCnt="0"/>
      <dgm:spPr/>
    </dgm:pt>
    <dgm:pt modelId="{565145A1-A965-7640-8724-C7A0E8C76F3B}" type="pres">
      <dgm:prSet presAssocID="{91AC4215-13F5-4B2C-8FE4-2BD78EA3D9E1}" presName="thickLine" presStyleLbl="alignNode1" presStyleIdx="16" presStyleCnt="23"/>
      <dgm:spPr/>
    </dgm:pt>
    <dgm:pt modelId="{F3020473-1678-9F42-9553-2CA274CC7BC3}" type="pres">
      <dgm:prSet presAssocID="{91AC4215-13F5-4B2C-8FE4-2BD78EA3D9E1}" presName="horz1" presStyleCnt="0"/>
      <dgm:spPr/>
    </dgm:pt>
    <dgm:pt modelId="{142A0C8F-103A-1B46-9758-1C54ED5F618D}" type="pres">
      <dgm:prSet presAssocID="{91AC4215-13F5-4B2C-8FE4-2BD78EA3D9E1}" presName="tx1" presStyleLbl="revTx" presStyleIdx="16" presStyleCnt="23"/>
      <dgm:spPr/>
    </dgm:pt>
    <dgm:pt modelId="{83F7E75F-C45F-554F-BA7A-6BF215D2020B}" type="pres">
      <dgm:prSet presAssocID="{91AC4215-13F5-4B2C-8FE4-2BD78EA3D9E1}" presName="vert1" presStyleCnt="0"/>
      <dgm:spPr/>
    </dgm:pt>
    <dgm:pt modelId="{47938608-FD57-D944-8F47-E6593A30F304}" type="pres">
      <dgm:prSet presAssocID="{9CC807D4-C123-4007-B672-6FF86BC8F458}" presName="thickLine" presStyleLbl="alignNode1" presStyleIdx="17" presStyleCnt="23"/>
      <dgm:spPr/>
    </dgm:pt>
    <dgm:pt modelId="{E002849A-4F60-474F-BFF9-E7747E2EB421}" type="pres">
      <dgm:prSet presAssocID="{9CC807D4-C123-4007-B672-6FF86BC8F458}" presName="horz1" presStyleCnt="0"/>
      <dgm:spPr/>
    </dgm:pt>
    <dgm:pt modelId="{78B8A793-43E2-234D-9F7F-4129FD0EA957}" type="pres">
      <dgm:prSet presAssocID="{9CC807D4-C123-4007-B672-6FF86BC8F458}" presName="tx1" presStyleLbl="revTx" presStyleIdx="17" presStyleCnt="23"/>
      <dgm:spPr/>
    </dgm:pt>
    <dgm:pt modelId="{D2FBA169-AE73-DB48-A5CE-1D1490288AD8}" type="pres">
      <dgm:prSet presAssocID="{9CC807D4-C123-4007-B672-6FF86BC8F458}" presName="vert1" presStyleCnt="0"/>
      <dgm:spPr/>
    </dgm:pt>
    <dgm:pt modelId="{2D13141E-3A06-1F44-8ABC-46664570B2F7}" type="pres">
      <dgm:prSet presAssocID="{8D22C767-004C-4F70-B0EA-0AFB19752448}" presName="thickLine" presStyleLbl="alignNode1" presStyleIdx="18" presStyleCnt="23"/>
      <dgm:spPr/>
    </dgm:pt>
    <dgm:pt modelId="{49A65B17-47AA-E54A-A155-9D10717A3803}" type="pres">
      <dgm:prSet presAssocID="{8D22C767-004C-4F70-B0EA-0AFB19752448}" presName="horz1" presStyleCnt="0"/>
      <dgm:spPr/>
    </dgm:pt>
    <dgm:pt modelId="{35E11B40-333A-3142-A5DC-4AB4BBDA9570}" type="pres">
      <dgm:prSet presAssocID="{8D22C767-004C-4F70-B0EA-0AFB19752448}" presName="tx1" presStyleLbl="revTx" presStyleIdx="18" presStyleCnt="23"/>
      <dgm:spPr/>
    </dgm:pt>
    <dgm:pt modelId="{A30F56AC-C4F7-574A-A1AC-073269CB0083}" type="pres">
      <dgm:prSet presAssocID="{8D22C767-004C-4F70-B0EA-0AFB19752448}" presName="vert1" presStyleCnt="0"/>
      <dgm:spPr/>
    </dgm:pt>
    <dgm:pt modelId="{9E60607C-DBA7-BC41-98A4-745DF355F7D4}" type="pres">
      <dgm:prSet presAssocID="{E66F6F8A-6F42-4932-A36E-359323FF4289}" presName="thickLine" presStyleLbl="alignNode1" presStyleIdx="19" presStyleCnt="23"/>
      <dgm:spPr/>
    </dgm:pt>
    <dgm:pt modelId="{DA40E25D-DEC8-AC46-8958-C8DA1DD6FF3F}" type="pres">
      <dgm:prSet presAssocID="{E66F6F8A-6F42-4932-A36E-359323FF4289}" presName="horz1" presStyleCnt="0"/>
      <dgm:spPr/>
    </dgm:pt>
    <dgm:pt modelId="{0CFE5752-05F3-AE41-A8D6-EF84B58E358F}" type="pres">
      <dgm:prSet presAssocID="{E66F6F8A-6F42-4932-A36E-359323FF4289}" presName="tx1" presStyleLbl="revTx" presStyleIdx="19" presStyleCnt="23"/>
      <dgm:spPr/>
    </dgm:pt>
    <dgm:pt modelId="{6B85B810-4F39-854E-ADA1-0D6CBEBB620F}" type="pres">
      <dgm:prSet presAssocID="{E66F6F8A-6F42-4932-A36E-359323FF4289}" presName="vert1" presStyleCnt="0"/>
      <dgm:spPr/>
    </dgm:pt>
    <dgm:pt modelId="{1B686D36-2220-9242-8C9F-D5DB5A8D09A2}" type="pres">
      <dgm:prSet presAssocID="{44A06726-BA02-45DC-87A7-BE8551B5332C}" presName="thickLine" presStyleLbl="alignNode1" presStyleIdx="20" presStyleCnt="23"/>
      <dgm:spPr/>
    </dgm:pt>
    <dgm:pt modelId="{EFB0B24C-6B22-B64B-A60B-94C47A6272DE}" type="pres">
      <dgm:prSet presAssocID="{44A06726-BA02-45DC-87A7-BE8551B5332C}" presName="horz1" presStyleCnt="0"/>
      <dgm:spPr/>
    </dgm:pt>
    <dgm:pt modelId="{13C63E8C-EDDC-FD41-90C1-69CFB493C3DF}" type="pres">
      <dgm:prSet presAssocID="{44A06726-BA02-45DC-87A7-BE8551B5332C}" presName="tx1" presStyleLbl="revTx" presStyleIdx="20" presStyleCnt="23"/>
      <dgm:spPr/>
    </dgm:pt>
    <dgm:pt modelId="{55C2F6AE-A504-A946-8636-854FBDEB4D6F}" type="pres">
      <dgm:prSet presAssocID="{44A06726-BA02-45DC-87A7-BE8551B5332C}" presName="vert1" presStyleCnt="0"/>
      <dgm:spPr/>
    </dgm:pt>
    <dgm:pt modelId="{87A73BCB-9E36-2E4A-82DF-AFE22D8CD450}" type="pres">
      <dgm:prSet presAssocID="{E68DADF2-4C2B-4A89-BD9A-4A7D65AA6D2F}" presName="thickLine" presStyleLbl="alignNode1" presStyleIdx="21" presStyleCnt="23"/>
      <dgm:spPr/>
    </dgm:pt>
    <dgm:pt modelId="{F1DA1DED-A47F-0544-B8A2-52C79C1FD8AE}" type="pres">
      <dgm:prSet presAssocID="{E68DADF2-4C2B-4A89-BD9A-4A7D65AA6D2F}" presName="horz1" presStyleCnt="0"/>
      <dgm:spPr/>
    </dgm:pt>
    <dgm:pt modelId="{014D7C4C-6818-604A-9A65-CB9AB9A5131B}" type="pres">
      <dgm:prSet presAssocID="{E68DADF2-4C2B-4A89-BD9A-4A7D65AA6D2F}" presName="tx1" presStyleLbl="revTx" presStyleIdx="21" presStyleCnt="23"/>
      <dgm:spPr/>
    </dgm:pt>
    <dgm:pt modelId="{C2E78D50-F166-164F-9D2C-58DCF3D736FA}" type="pres">
      <dgm:prSet presAssocID="{E68DADF2-4C2B-4A89-BD9A-4A7D65AA6D2F}" presName="vert1" presStyleCnt="0"/>
      <dgm:spPr/>
    </dgm:pt>
    <dgm:pt modelId="{F4729912-0479-6D48-8B46-7350BAEBCEF4}" type="pres">
      <dgm:prSet presAssocID="{AD5AE4E3-D832-4C1D-9CAA-BF660572C02E}" presName="thickLine" presStyleLbl="alignNode1" presStyleIdx="22" presStyleCnt="23"/>
      <dgm:spPr/>
    </dgm:pt>
    <dgm:pt modelId="{38331B40-0117-2B4D-9B24-6C52BDE8AFE0}" type="pres">
      <dgm:prSet presAssocID="{AD5AE4E3-D832-4C1D-9CAA-BF660572C02E}" presName="horz1" presStyleCnt="0"/>
      <dgm:spPr/>
    </dgm:pt>
    <dgm:pt modelId="{663130B9-424E-054D-9581-B74126D2212B}" type="pres">
      <dgm:prSet presAssocID="{AD5AE4E3-D832-4C1D-9CAA-BF660572C02E}" presName="tx1" presStyleLbl="revTx" presStyleIdx="22" presStyleCnt="23"/>
      <dgm:spPr/>
    </dgm:pt>
    <dgm:pt modelId="{1C0A3A2E-B4A9-904D-BB06-411CEF5635E1}" type="pres">
      <dgm:prSet presAssocID="{AD5AE4E3-D832-4C1D-9CAA-BF660572C02E}" presName="vert1" presStyleCnt="0"/>
      <dgm:spPr/>
    </dgm:pt>
  </dgm:ptLst>
  <dgm:cxnLst>
    <dgm:cxn modelId="{3AA61403-4B89-4C32-BA30-C0DBF714A17B}" srcId="{D44EFA4C-910A-495F-A8BD-D98B54FEDE8C}" destId="{D4B78A88-8983-49B1-801A-52A284DE4CB4}" srcOrd="5" destOrd="0" parTransId="{FEFEFAC3-1FAA-4C6B-A8EE-F21BA93FD7C0}" sibTransId="{F5372B85-8C90-4F49-98B0-67D6018948EB}"/>
    <dgm:cxn modelId="{143F3B03-2228-E549-813E-B90BA4816DC7}" type="presOf" srcId="{E66F6F8A-6F42-4932-A36E-359323FF4289}" destId="{0CFE5752-05F3-AE41-A8D6-EF84B58E358F}" srcOrd="0" destOrd="0" presId="urn:microsoft.com/office/officeart/2008/layout/LinedList"/>
    <dgm:cxn modelId="{6761DC08-F369-4B88-9F56-DCFE0745079D}" srcId="{D44EFA4C-910A-495F-A8BD-D98B54FEDE8C}" destId="{8CDB3BA8-79C6-4512-92BE-0FC654BEB0FB}" srcOrd="6" destOrd="0" parTransId="{B5A62670-2EA9-469D-8A92-D045D530AA90}" sibTransId="{DEC9E10F-1837-4388-9BB0-6529FCFE0BDC}"/>
    <dgm:cxn modelId="{66B92109-D158-42F0-8868-F2B82E8BE055}" srcId="{D44EFA4C-910A-495F-A8BD-D98B54FEDE8C}" destId="{E66F6F8A-6F42-4932-A36E-359323FF4289}" srcOrd="19" destOrd="0" parTransId="{92903759-F91D-471E-B14F-1D55FA6753B6}" sibTransId="{8125DF9E-676E-480F-971A-9761CF965E1D}"/>
    <dgm:cxn modelId="{0C871E0C-C1B1-1340-86AA-DB7482FD442D}" type="presOf" srcId="{D15A26E6-17AA-4D26-83C3-48614265D318}" destId="{E4250BA3-A23D-6E4A-BE4B-7058D13E5EE4}" srcOrd="0" destOrd="0" presId="urn:microsoft.com/office/officeart/2008/layout/LinedList"/>
    <dgm:cxn modelId="{3D36650E-EF23-1844-B757-B531CEBA0E39}" type="presOf" srcId="{9CC807D4-C123-4007-B672-6FF86BC8F458}" destId="{78B8A793-43E2-234D-9F7F-4129FD0EA957}" srcOrd="0" destOrd="0" presId="urn:microsoft.com/office/officeart/2008/layout/LinedList"/>
    <dgm:cxn modelId="{6957ED10-C6B4-5E4C-BB23-444BE6F2D526}" type="presOf" srcId="{30FB7DF1-B2C7-47BE-96A2-2920D9ED8B06}" destId="{3335803A-9A48-4E4D-AA08-A42993B1961C}" srcOrd="0" destOrd="0" presId="urn:microsoft.com/office/officeart/2008/layout/LinedList"/>
    <dgm:cxn modelId="{31A88419-5E6D-7742-9900-C07399BA5751}" type="presOf" srcId="{E68DADF2-4C2B-4A89-BD9A-4A7D65AA6D2F}" destId="{014D7C4C-6818-604A-9A65-CB9AB9A5131B}" srcOrd="0" destOrd="0" presId="urn:microsoft.com/office/officeart/2008/layout/LinedList"/>
    <dgm:cxn modelId="{217B7F22-9099-6D44-8694-BCFA73ADD289}" type="presOf" srcId="{F479FB68-F869-4DC0-95F9-1A825D129DCE}" destId="{F162A68F-5DEA-C449-BDFC-AC4989C73DBE}" srcOrd="0" destOrd="0" presId="urn:microsoft.com/office/officeart/2008/layout/LinedList"/>
    <dgm:cxn modelId="{6F187127-2489-4AEA-8E6C-6229994F259E}" srcId="{D44EFA4C-910A-495F-A8BD-D98B54FEDE8C}" destId="{9CC807D4-C123-4007-B672-6FF86BC8F458}" srcOrd="17" destOrd="0" parTransId="{EA5301BA-3E8E-421C-9B9B-86BA99CDC983}" sibTransId="{1B69F640-9F9C-42FA-A46A-1B265E4C2F88}"/>
    <dgm:cxn modelId="{46E78731-E8BF-9F4B-86D9-46B61E78F4AB}" type="presOf" srcId="{E7FA988D-F4E0-4BDC-8CAD-B36FD07007A9}" destId="{0B55CC29-5451-A041-A70F-DE40A1FD7958}" srcOrd="0" destOrd="0" presId="urn:microsoft.com/office/officeart/2008/layout/LinedList"/>
    <dgm:cxn modelId="{BC2E893A-36CA-CE4E-BED7-3C6CA048E022}" type="presOf" srcId="{B171D9E2-B7B3-462E-861D-B2C498F3BBF8}" destId="{98E7926F-F553-5047-AFAE-731DE13AAB16}" srcOrd="0" destOrd="0" presId="urn:microsoft.com/office/officeart/2008/layout/LinedList"/>
    <dgm:cxn modelId="{48EFB343-104D-F74C-B548-03E50737180F}" type="presOf" srcId="{8CDB3BA8-79C6-4512-92BE-0FC654BEB0FB}" destId="{4EF4531C-E3FD-2B47-BAC9-E55978B66289}" srcOrd="0" destOrd="0" presId="urn:microsoft.com/office/officeart/2008/layout/LinedList"/>
    <dgm:cxn modelId="{4CBB6C66-6CB2-4BD2-BB3E-A9917D15D2BE}" srcId="{D44EFA4C-910A-495F-A8BD-D98B54FEDE8C}" destId="{ED4EF2A0-A17B-4511-97F6-32139AF0B23A}" srcOrd="11" destOrd="0" parTransId="{B1ECEE27-7653-4FFF-B460-E861996A7FE0}" sibTransId="{3E5CEFC5-57B0-4628-B63D-1B2E360D0F5B}"/>
    <dgm:cxn modelId="{21C2BF46-0EAE-8845-8011-CD391198341A}" type="presOf" srcId="{44A06726-BA02-45DC-87A7-BE8551B5332C}" destId="{13C63E8C-EDDC-FD41-90C1-69CFB493C3DF}" srcOrd="0" destOrd="0" presId="urn:microsoft.com/office/officeart/2008/layout/LinedList"/>
    <dgm:cxn modelId="{D447B848-1C72-4F5C-87A8-FA1548B5F240}" srcId="{D44EFA4C-910A-495F-A8BD-D98B54FEDE8C}" destId="{E7FA988D-F4E0-4BDC-8CAD-B36FD07007A9}" srcOrd="0" destOrd="0" parTransId="{967B7F87-2F4F-4FED-97F0-B934434B4126}" sibTransId="{84BB5D55-2401-4381-8E4D-AC756194C67C}"/>
    <dgm:cxn modelId="{F08C736B-45E6-4704-894C-B2D086666FEA}" srcId="{D44EFA4C-910A-495F-A8BD-D98B54FEDE8C}" destId="{418BAA7F-3D41-4F94-A4B3-7B6F537FE07B}" srcOrd="13" destOrd="0" parTransId="{BBE6329B-C036-4FAE-900B-FE0D7782C7D5}" sibTransId="{E8EA9FB0-F27E-4E8D-9BC5-378EA41533AF}"/>
    <dgm:cxn modelId="{8F9F206D-100A-F747-A403-948895257058}" type="presOf" srcId="{C5041B27-5A0E-4A66-B154-0E12408162FD}" destId="{0F61C90B-F319-8740-8132-F63DF7DFCD53}" srcOrd="0" destOrd="0" presId="urn:microsoft.com/office/officeart/2008/layout/LinedList"/>
    <dgm:cxn modelId="{6BF46A7F-9859-2647-A2B4-8C748F1E6CA3}" type="presOf" srcId="{94AE0CB1-3CEB-474E-A09F-B6243412AB4B}" destId="{E6723D14-54C3-4341-93FE-A689D09CD0F4}" srcOrd="0" destOrd="0" presId="urn:microsoft.com/office/officeart/2008/layout/LinedList"/>
    <dgm:cxn modelId="{A80C3D83-2206-4246-A50C-FED7E51F6CD8}" srcId="{D44EFA4C-910A-495F-A8BD-D98B54FEDE8C}" destId="{DD54CAE1-E468-4621-87E2-B72746D11177}" srcOrd="9" destOrd="0" parTransId="{C5D72833-9092-4AE0-B67E-4821DAA4678C}" sibTransId="{BD4D02FC-38BA-4CAD-8A9C-9E32DEF3914D}"/>
    <dgm:cxn modelId="{272A3D85-002A-A548-89AE-4FC42EE83DB4}" type="presOf" srcId="{418BAA7F-3D41-4F94-A4B3-7B6F537FE07B}" destId="{758E8E5F-0AF8-8A4B-873D-47DB56F3985A}" srcOrd="0" destOrd="0" presId="urn:microsoft.com/office/officeart/2008/layout/LinedList"/>
    <dgm:cxn modelId="{1F5A0E8B-824B-4600-8C56-4D72AD00DB2B}" srcId="{D44EFA4C-910A-495F-A8BD-D98B54FEDE8C}" destId="{91AC4215-13F5-4B2C-8FE4-2BD78EA3D9E1}" srcOrd="16" destOrd="0" parTransId="{499731CA-08A5-4D00-A8D5-DF2DE5F7F57C}" sibTransId="{8885948E-4FC3-427A-8360-43D06FA32EF8}"/>
    <dgm:cxn modelId="{A98EDB8D-EDA2-B04F-9276-FF46C2090575}" type="presOf" srcId="{936D33FA-5331-403E-B79A-108BA7E81FE2}" destId="{169E8067-243D-3849-84B2-4B9DC550D470}" srcOrd="0" destOrd="0" presId="urn:microsoft.com/office/officeart/2008/layout/LinedList"/>
    <dgm:cxn modelId="{EA3B838E-2974-414E-AD10-50B048E8924C}" type="presOf" srcId="{91AC4215-13F5-4B2C-8FE4-2BD78EA3D9E1}" destId="{142A0C8F-103A-1B46-9758-1C54ED5F618D}" srcOrd="0" destOrd="0" presId="urn:microsoft.com/office/officeart/2008/layout/LinedList"/>
    <dgm:cxn modelId="{F7CDAA91-4C82-4E48-A30C-59004354F38B}" type="presOf" srcId="{AD5AE4E3-D832-4C1D-9CAA-BF660572C02E}" destId="{663130B9-424E-054D-9581-B74126D2212B}" srcOrd="0" destOrd="0" presId="urn:microsoft.com/office/officeart/2008/layout/LinedList"/>
    <dgm:cxn modelId="{A66FFE93-E3FC-45E2-8D4A-365A914A26B5}" srcId="{D44EFA4C-910A-495F-A8BD-D98B54FEDE8C}" destId="{D15A26E6-17AA-4D26-83C3-48614265D318}" srcOrd="14" destOrd="0" parTransId="{05137282-1EC1-4595-941C-7D35695E8DF3}" sibTransId="{D4615CEF-DD00-46C1-AC7C-75BF58555B1C}"/>
    <dgm:cxn modelId="{6AE1D897-8820-4140-9E4F-F03AC7C7E264}" srcId="{D44EFA4C-910A-495F-A8BD-D98B54FEDE8C}" destId="{30FB7DF1-B2C7-47BE-96A2-2920D9ED8B06}" srcOrd="1" destOrd="0" parTransId="{B9230AF3-5E53-40C1-9760-6C89CA9A54A8}" sibTransId="{B90A849C-AECF-438C-AFE6-424307694E45}"/>
    <dgm:cxn modelId="{5C3CB29E-FABB-46A1-8B5A-FE032153BC8C}" srcId="{D44EFA4C-910A-495F-A8BD-D98B54FEDE8C}" destId="{AD5AE4E3-D832-4C1D-9CAA-BF660572C02E}" srcOrd="22" destOrd="0" parTransId="{E6DF78DD-898A-4F9A-A300-FF917277DD3E}" sibTransId="{AE1A53FD-B66D-4C6C-A16D-C747EBD5DD3B}"/>
    <dgm:cxn modelId="{1EF4ECA3-9350-4EAB-81F4-678EDD92C567}" srcId="{D44EFA4C-910A-495F-A8BD-D98B54FEDE8C}" destId="{E68DADF2-4C2B-4A89-BD9A-4A7D65AA6D2F}" srcOrd="21" destOrd="0" parTransId="{8EF5E156-D4D9-48EF-BA9F-E4B9AD41FCE4}" sibTransId="{AC9105CD-118C-43E2-B11C-6FF0EAF07C68}"/>
    <dgm:cxn modelId="{5FBA75A4-6F0E-3F48-9EA8-49D956E29052}" type="presOf" srcId="{ED4EF2A0-A17B-4511-97F6-32139AF0B23A}" destId="{12AD54C9-73FD-7843-BDDD-9477D6647CB9}" srcOrd="0" destOrd="0" presId="urn:microsoft.com/office/officeart/2008/layout/LinedList"/>
    <dgm:cxn modelId="{1B33F0A8-7002-473D-9B1B-86A4DC1194B5}" srcId="{D44EFA4C-910A-495F-A8BD-D98B54FEDE8C}" destId="{44A06726-BA02-45DC-87A7-BE8551B5332C}" srcOrd="20" destOrd="0" parTransId="{D3943A5F-8A58-47BC-8E1C-B40FFB014672}" sibTransId="{6BAF2B9F-C290-4C4A-972B-9CA63210D844}"/>
    <dgm:cxn modelId="{EF85D3A9-63AF-4024-866E-0DDCED3D6B43}" srcId="{D44EFA4C-910A-495F-A8BD-D98B54FEDE8C}" destId="{F479FB68-F869-4DC0-95F9-1A825D129DCE}" srcOrd="10" destOrd="0" parTransId="{A14AD465-6E00-4AC7-8323-3B6AE0BB78BE}" sibTransId="{658CE3FC-F564-4A08-A27D-A1777BF99B5E}"/>
    <dgm:cxn modelId="{BBF577AB-2FFB-8645-B7DB-BC0414C1A5D0}" type="presOf" srcId="{69270011-D660-480D-BF0B-C8A8C4012F58}" destId="{D41B635A-BA11-FB4C-9255-585A65A637EA}" srcOrd="0" destOrd="0" presId="urn:microsoft.com/office/officeart/2008/layout/LinedList"/>
    <dgm:cxn modelId="{13D4EBAE-BAEF-5249-89B7-FD289F18D798}" type="presOf" srcId="{AD34375F-FF3C-4D56-8438-49F98914B6BB}" destId="{31C28BE4-4C6D-9849-ACE5-587AF94F98A0}" srcOrd="0" destOrd="0" presId="urn:microsoft.com/office/officeart/2008/layout/LinedList"/>
    <dgm:cxn modelId="{07BBBDB4-8C43-4E4E-8283-B980FE376C9A}" type="presOf" srcId="{DD54CAE1-E468-4621-87E2-B72746D11177}" destId="{C3BD569A-B296-0644-BCD5-70C49586EA84}" srcOrd="0" destOrd="0" presId="urn:microsoft.com/office/officeart/2008/layout/LinedList"/>
    <dgm:cxn modelId="{FAEAA1B6-FD27-1A48-9D9F-5C1FDFBA4D94}" type="presOf" srcId="{D44EFA4C-910A-495F-A8BD-D98B54FEDE8C}" destId="{92C5A933-6FE1-BE46-BDA1-D1492356B663}" srcOrd="0" destOrd="0" presId="urn:microsoft.com/office/officeart/2008/layout/LinedList"/>
    <dgm:cxn modelId="{1D1050CA-C425-9C43-B93A-FAA270768782}" type="presOf" srcId="{8D22C767-004C-4F70-B0EA-0AFB19752448}" destId="{35E11B40-333A-3142-A5DC-4AB4BBDA9570}" srcOrd="0" destOrd="0" presId="urn:microsoft.com/office/officeart/2008/layout/LinedList"/>
    <dgm:cxn modelId="{071AC3CE-0493-C64A-ADF6-6B0417C6A6A9}" type="presOf" srcId="{3E796CFF-00A5-4518-9F34-A620C525F226}" destId="{FD55C5F3-2887-DA41-8102-F3B20A70A715}" srcOrd="0" destOrd="0" presId="urn:microsoft.com/office/officeart/2008/layout/LinedList"/>
    <dgm:cxn modelId="{B601DAD0-3883-4453-8D0E-85BB82741946}" srcId="{D44EFA4C-910A-495F-A8BD-D98B54FEDE8C}" destId="{B171D9E2-B7B3-462E-861D-B2C498F3BBF8}" srcOrd="3" destOrd="0" parTransId="{FC9B4A33-27B3-4BB5-82A0-6D27576557D0}" sibTransId="{28D4DE83-CA7D-4A14-858A-AAFF443D50EE}"/>
    <dgm:cxn modelId="{421AD4DC-6F11-4BB0-9862-60C157463D01}" srcId="{D44EFA4C-910A-495F-A8BD-D98B54FEDE8C}" destId="{C5041B27-5A0E-4A66-B154-0E12408162FD}" srcOrd="12" destOrd="0" parTransId="{074ADC2D-477F-4E29-953A-D277F0065B38}" sibTransId="{C9E0819B-0737-4B6C-8098-B9C1AF9ECDE0}"/>
    <dgm:cxn modelId="{419D46DE-3307-D147-83C6-47A4000C3385}" type="presOf" srcId="{D4B78A88-8983-49B1-801A-52A284DE4CB4}" destId="{CCE191C2-3A23-814D-81E6-6155EFB22EBF}" srcOrd="0" destOrd="0" presId="urn:microsoft.com/office/officeart/2008/layout/LinedList"/>
    <dgm:cxn modelId="{0A5BBEE6-5EA7-45C4-AC41-96F077822C3A}" srcId="{D44EFA4C-910A-495F-A8BD-D98B54FEDE8C}" destId="{AD34375F-FF3C-4D56-8438-49F98914B6BB}" srcOrd="2" destOrd="0" parTransId="{EDF6DF20-0D81-4D90-B698-BDB7FA847F68}" sibTransId="{DBC958BB-72EC-41B0-A18A-EDD2CE93D564}"/>
    <dgm:cxn modelId="{0B5CCFEA-CFB5-44EC-B83F-99B4290592CB}" srcId="{D44EFA4C-910A-495F-A8BD-D98B54FEDE8C}" destId="{69270011-D660-480D-BF0B-C8A8C4012F58}" srcOrd="4" destOrd="0" parTransId="{DE13B51C-C5BF-48AF-B792-48AFE7197BCE}" sibTransId="{855B0BE0-C983-451A-9481-6335D21F2FE1}"/>
    <dgm:cxn modelId="{CA0B40F0-6582-47DE-B0E6-21EDD6252148}" srcId="{D44EFA4C-910A-495F-A8BD-D98B54FEDE8C}" destId="{936D33FA-5331-403E-B79A-108BA7E81FE2}" srcOrd="8" destOrd="0" parTransId="{6A113D3D-2AE3-4EE5-9DD5-93A979F9D68E}" sibTransId="{4D9FBFAB-51AD-45B0-AFB5-AE5D05D32A61}"/>
    <dgm:cxn modelId="{F69405F7-39C4-442E-B2B0-37704F1EDBDB}" srcId="{D44EFA4C-910A-495F-A8BD-D98B54FEDE8C}" destId="{8D22C767-004C-4F70-B0EA-0AFB19752448}" srcOrd="18" destOrd="0" parTransId="{CD14E72B-B37C-4657-A870-777389C80864}" sibTransId="{2774293A-78D6-4186-868A-3FD6859424D5}"/>
    <dgm:cxn modelId="{9A5D88F7-3C79-4E01-B075-4A1A3D2628EE}" srcId="{D44EFA4C-910A-495F-A8BD-D98B54FEDE8C}" destId="{94AE0CB1-3CEB-474E-A09F-B6243412AB4B}" srcOrd="15" destOrd="0" parTransId="{91CDEAAA-482D-4F56-AA25-6D85BF46581D}" sibTransId="{561E1C0E-5E5E-4B73-AA17-8F37D4CD3FA2}"/>
    <dgm:cxn modelId="{DBE44FF8-026C-4A16-B856-D900BF6AED9E}" srcId="{D44EFA4C-910A-495F-A8BD-D98B54FEDE8C}" destId="{3E796CFF-00A5-4518-9F34-A620C525F226}" srcOrd="7" destOrd="0" parTransId="{1562325E-396D-4D23-AFA9-08D49CD5BAE4}" sibTransId="{36AA5341-C67E-4FA0-8FA4-7434325B1C73}"/>
    <dgm:cxn modelId="{454C4599-9B29-1343-B680-FE3CCAC49242}" type="presParOf" srcId="{92C5A933-6FE1-BE46-BDA1-D1492356B663}" destId="{1F0E597B-B985-FE42-AFA2-3C44A2C024A8}" srcOrd="0" destOrd="0" presId="urn:microsoft.com/office/officeart/2008/layout/LinedList"/>
    <dgm:cxn modelId="{2C8C5AA8-5B9A-4244-9F77-86878E1C61BA}" type="presParOf" srcId="{92C5A933-6FE1-BE46-BDA1-D1492356B663}" destId="{7C5B2A96-0580-4546-9358-82E8200696D6}" srcOrd="1" destOrd="0" presId="urn:microsoft.com/office/officeart/2008/layout/LinedList"/>
    <dgm:cxn modelId="{3564565F-7F13-4F49-8A5E-9609FE8678BD}" type="presParOf" srcId="{7C5B2A96-0580-4546-9358-82E8200696D6}" destId="{0B55CC29-5451-A041-A70F-DE40A1FD7958}" srcOrd="0" destOrd="0" presId="urn:microsoft.com/office/officeart/2008/layout/LinedList"/>
    <dgm:cxn modelId="{DAB5F77E-0086-AC45-BE1F-5766007F3117}" type="presParOf" srcId="{7C5B2A96-0580-4546-9358-82E8200696D6}" destId="{F0E834DC-DE05-C34B-817B-C9BDED9F8CD9}" srcOrd="1" destOrd="0" presId="urn:microsoft.com/office/officeart/2008/layout/LinedList"/>
    <dgm:cxn modelId="{DEAE4A21-79D3-3746-91E5-2D9451BD791F}" type="presParOf" srcId="{92C5A933-6FE1-BE46-BDA1-D1492356B663}" destId="{38AF23FD-EE9C-7A47-A06C-47B3BF7FE4E5}" srcOrd="2" destOrd="0" presId="urn:microsoft.com/office/officeart/2008/layout/LinedList"/>
    <dgm:cxn modelId="{2E60B1A6-39DD-1449-9244-F13CF17C22B4}" type="presParOf" srcId="{92C5A933-6FE1-BE46-BDA1-D1492356B663}" destId="{E06EEC87-F8AB-184A-9292-7818DD19C261}" srcOrd="3" destOrd="0" presId="urn:microsoft.com/office/officeart/2008/layout/LinedList"/>
    <dgm:cxn modelId="{BA0DD70B-4DFA-114B-B809-7E710BC28170}" type="presParOf" srcId="{E06EEC87-F8AB-184A-9292-7818DD19C261}" destId="{3335803A-9A48-4E4D-AA08-A42993B1961C}" srcOrd="0" destOrd="0" presId="urn:microsoft.com/office/officeart/2008/layout/LinedList"/>
    <dgm:cxn modelId="{5D58E282-E08F-5342-AEDA-5D954D4297E7}" type="presParOf" srcId="{E06EEC87-F8AB-184A-9292-7818DD19C261}" destId="{07B90DE1-EFE2-1140-BDF6-AB462847FDD3}" srcOrd="1" destOrd="0" presId="urn:microsoft.com/office/officeart/2008/layout/LinedList"/>
    <dgm:cxn modelId="{92FD1A7C-DFD2-684D-B413-3708279E7E5F}" type="presParOf" srcId="{92C5A933-6FE1-BE46-BDA1-D1492356B663}" destId="{7A02180D-8633-F04F-8AC1-9193EDFA2402}" srcOrd="4" destOrd="0" presId="urn:microsoft.com/office/officeart/2008/layout/LinedList"/>
    <dgm:cxn modelId="{F0316B1E-C03F-3041-BF82-AAEE6D90FB41}" type="presParOf" srcId="{92C5A933-6FE1-BE46-BDA1-D1492356B663}" destId="{1D65650C-D742-D446-BB0A-D781DF01EB45}" srcOrd="5" destOrd="0" presId="urn:microsoft.com/office/officeart/2008/layout/LinedList"/>
    <dgm:cxn modelId="{A0D9B510-B5DA-A74F-8559-A189738AFE75}" type="presParOf" srcId="{1D65650C-D742-D446-BB0A-D781DF01EB45}" destId="{31C28BE4-4C6D-9849-ACE5-587AF94F98A0}" srcOrd="0" destOrd="0" presId="urn:microsoft.com/office/officeart/2008/layout/LinedList"/>
    <dgm:cxn modelId="{4DE972B0-B3CF-E84C-9577-A2AC33515D42}" type="presParOf" srcId="{1D65650C-D742-D446-BB0A-D781DF01EB45}" destId="{763D77C0-9C2B-2044-835A-66691F3C3AF0}" srcOrd="1" destOrd="0" presId="urn:microsoft.com/office/officeart/2008/layout/LinedList"/>
    <dgm:cxn modelId="{C8E46567-5AAA-034F-8C0C-D54AD24B3A87}" type="presParOf" srcId="{92C5A933-6FE1-BE46-BDA1-D1492356B663}" destId="{9A8905BF-639D-8641-95D5-C1377C0CE940}" srcOrd="6" destOrd="0" presId="urn:microsoft.com/office/officeart/2008/layout/LinedList"/>
    <dgm:cxn modelId="{EF7F075B-AB28-CD4A-B03B-6B45D7065094}" type="presParOf" srcId="{92C5A933-6FE1-BE46-BDA1-D1492356B663}" destId="{625406A2-69B5-5B4F-B768-53F84F5B8EC2}" srcOrd="7" destOrd="0" presId="urn:microsoft.com/office/officeart/2008/layout/LinedList"/>
    <dgm:cxn modelId="{E0AAFF53-12CF-EA47-B774-56E7B896C0CA}" type="presParOf" srcId="{625406A2-69B5-5B4F-B768-53F84F5B8EC2}" destId="{98E7926F-F553-5047-AFAE-731DE13AAB16}" srcOrd="0" destOrd="0" presId="urn:microsoft.com/office/officeart/2008/layout/LinedList"/>
    <dgm:cxn modelId="{82AEA5A5-7F48-6E4A-A3BE-E836A2D1D553}" type="presParOf" srcId="{625406A2-69B5-5B4F-B768-53F84F5B8EC2}" destId="{93B38308-FD7E-554C-A077-093D20D7287E}" srcOrd="1" destOrd="0" presId="urn:microsoft.com/office/officeart/2008/layout/LinedList"/>
    <dgm:cxn modelId="{57603F1C-E3C0-2B43-9373-F8A8BA926F5E}" type="presParOf" srcId="{92C5A933-6FE1-BE46-BDA1-D1492356B663}" destId="{A5A5562F-EA2D-A34E-8D77-63B3AA4AFDF7}" srcOrd="8" destOrd="0" presId="urn:microsoft.com/office/officeart/2008/layout/LinedList"/>
    <dgm:cxn modelId="{0C618306-D2B5-4E4D-AB96-0B6EE7F64F26}" type="presParOf" srcId="{92C5A933-6FE1-BE46-BDA1-D1492356B663}" destId="{0E7D2785-2A6E-FC49-BF46-289ECBB7DACF}" srcOrd="9" destOrd="0" presId="urn:microsoft.com/office/officeart/2008/layout/LinedList"/>
    <dgm:cxn modelId="{629404C1-7BE8-8A41-B388-D9A96108F23F}" type="presParOf" srcId="{0E7D2785-2A6E-FC49-BF46-289ECBB7DACF}" destId="{D41B635A-BA11-FB4C-9255-585A65A637EA}" srcOrd="0" destOrd="0" presId="urn:microsoft.com/office/officeart/2008/layout/LinedList"/>
    <dgm:cxn modelId="{F11E4C9E-31A6-ED48-8B36-7020E7129D3C}" type="presParOf" srcId="{0E7D2785-2A6E-FC49-BF46-289ECBB7DACF}" destId="{9EFDE7A8-E6E3-A94D-8CED-64DE70A42F37}" srcOrd="1" destOrd="0" presId="urn:microsoft.com/office/officeart/2008/layout/LinedList"/>
    <dgm:cxn modelId="{C1269703-3576-DC43-8B45-CFEE1A37DC35}" type="presParOf" srcId="{92C5A933-6FE1-BE46-BDA1-D1492356B663}" destId="{C0C57292-493D-3E43-AE66-9352DBDCA7D5}" srcOrd="10" destOrd="0" presId="urn:microsoft.com/office/officeart/2008/layout/LinedList"/>
    <dgm:cxn modelId="{6359126A-6731-404C-8603-661F717F06C0}" type="presParOf" srcId="{92C5A933-6FE1-BE46-BDA1-D1492356B663}" destId="{B9D6AE07-632F-1645-ABFE-25AF25C35BA2}" srcOrd="11" destOrd="0" presId="urn:microsoft.com/office/officeart/2008/layout/LinedList"/>
    <dgm:cxn modelId="{EC3682EE-9E72-7E49-974F-D473C9EF2A1A}" type="presParOf" srcId="{B9D6AE07-632F-1645-ABFE-25AF25C35BA2}" destId="{CCE191C2-3A23-814D-81E6-6155EFB22EBF}" srcOrd="0" destOrd="0" presId="urn:microsoft.com/office/officeart/2008/layout/LinedList"/>
    <dgm:cxn modelId="{CD69C3BD-49FF-6148-B273-FDCE9DFE60F9}" type="presParOf" srcId="{B9D6AE07-632F-1645-ABFE-25AF25C35BA2}" destId="{7BE09BD3-D09E-2543-AC83-E8B88A50070A}" srcOrd="1" destOrd="0" presId="urn:microsoft.com/office/officeart/2008/layout/LinedList"/>
    <dgm:cxn modelId="{C2D36DE2-295D-E546-BCBD-FC647480780F}" type="presParOf" srcId="{92C5A933-6FE1-BE46-BDA1-D1492356B663}" destId="{65763168-F1E9-D14E-8D5A-AAEFA5198282}" srcOrd="12" destOrd="0" presId="urn:microsoft.com/office/officeart/2008/layout/LinedList"/>
    <dgm:cxn modelId="{9A2530B6-4CE2-DD40-94B9-FECDBAD7A397}" type="presParOf" srcId="{92C5A933-6FE1-BE46-BDA1-D1492356B663}" destId="{EEA6C3E0-FBC4-BF48-8EB2-DB5B976449BB}" srcOrd="13" destOrd="0" presId="urn:microsoft.com/office/officeart/2008/layout/LinedList"/>
    <dgm:cxn modelId="{0070F046-9126-F940-BA16-3BACC1925D1F}" type="presParOf" srcId="{EEA6C3E0-FBC4-BF48-8EB2-DB5B976449BB}" destId="{4EF4531C-E3FD-2B47-BAC9-E55978B66289}" srcOrd="0" destOrd="0" presId="urn:microsoft.com/office/officeart/2008/layout/LinedList"/>
    <dgm:cxn modelId="{C0263EBC-C26D-9441-8FB0-5A5D721400CE}" type="presParOf" srcId="{EEA6C3E0-FBC4-BF48-8EB2-DB5B976449BB}" destId="{622A9F01-B1ED-A746-AF06-F7168CF259BE}" srcOrd="1" destOrd="0" presId="urn:microsoft.com/office/officeart/2008/layout/LinedList"/>
    <dgm:cxn modelId="{B69A748E-E47C-CD43-AB17-BCD4FBF8692F}" type="presParOf" srcId="{92C5A933-6FE1-BE46-BDA1-D1492356B663}" destId="{5C65657B-CB58-DA40-BD9E-460D7B921621}" srcOrd="14" destOrd="0" presId="urn:microsoft.com/office/officeart/2008/layout/LinedList"/>
    <dgm:cxn modelId="{4C84442F-9482-5D46-925D-381843965F6F}" type="presParOf" srcId="{92C5A933-6FE1-BE46-BDA1-D1492356B663}" destId="{BE1D5016-C0C0-C548-A2ED-C1EBB9A526EA}" srcOrd="15" destOrd="0" presId="urn:microsoft.com/office/officeart/2008/layout/LinedList"/>
    <dgm:cxn modelId="{EEE5F9A6-EEEC-874E-8EFE-6C96450E69FC}" type="presParOf" srcId="{BE1D5016-C0C0-C548-A2ED-C1EBB9A526EA}" destId="{FD55C5F3-2887-DA41-8102-F3B20A70A715}" srcOrd="0" destOrd="0" presId="urn:microsoft.com/office/officeart/2008/layout/LinedList"/>
    <dgm:cxn modelId="{C0F3B846-6499-FD44-B3BF-6AB386869DCE}" type="presParOf" srcId="{BE1D5016-C0C0-C548-A2ED-C1EBB9A526EA}" destId="{71294F32-3D17-FA48-9ACA-B02ADB66519A}" srcOrd="1" destOrd="0" presId="urn:microsoft.com/office/officeart/2008/layout/LinedList"/>
    <dgm:cxn modelId="{774D6C9B-7997-354F-BE2C-74BB77AE7048}" type="presParOf" srcId="{92C5A933-6FE1-BE46-BDA1-D1492356B663}" destId="{B9462A83-D86D-5549-9237-8C48D6D72150}" srcOrd="16" destOrd="0" presId="urn:microsoft.com/office/officeart/2008/layout/LinedList"/>
    <dgm:cxn modelId="{17B53A9A-20A8-7844-A3A4-1AF50F0F84E0}" type="presParOf" srcId="{92C5A933-6FE1-BE46-BDA1-D1492356B663}" destId="{006076FE-DA6B-4E47-848B-EA05754AA9E0}" srcOrd="17" destOrd="0" presId="urn:microsoft.com/office/officeart/2008/layout/LinedList"/>
    <dgm:cxn modelId="{7953BE62-CD99-5242-A79D-6F649013411E}" type="presParOf" srcId="{006076FE-DA6B-4E47-848B-EA05754AA9E0}" destId="{169E8067-243D-3849-84B2-4B9DC550D470}" srcOrd="0" destOrd="0" presId="urn:microsoft.com/office/officeart/2008/layout/LinedList"/>
    <dgm:cxn modelId="{4FC2691A-97A0-2F46-88E4-84BEAE2DC7FB}" type="presParOf" srcId="{006076FE-DA6B-4E47-848B-EA05754AA9E0}" destId="{CF33EDD9-1EA4-8E4B-B956-2C88B8B80AB1}" srcOrd="1" destOrd="0" presId="urn:microsoft.com/office/officeart/2008/layout/LinedList"/>
    <dgm:cxn modelId="{2ABDBD53-76CD-4649-8BB0-E52D42CB533E}" type="presParOf" srcId="{92C5A933-6FE1-BE46-BDA1-D1492356B663}" destId="{B009F344-DE08-604B-BBA0-A2A2B87F04DE}" srcOrd="18" destOrd="0" presId="urn:microsoft.com/office/officeart/2008/layout/LinedList"/>
    <dgm:cxn modelId="{4AE3A86E-A84D-E740-8714-88A4A0B76F1B}" type="presParOf" srcId="{92C5A933-6FE1-BE46-BDA1-D1492356B663}" destId="{23A275CC-F4D4-CD49-BE6E-48E761A4FFA6}" srcOrd="19" destOrd="0" presId="urn:microsoft.com/office/officeart/2008/layout/LinedList"/>
    <dgm:cxn modelId="{9BBC0DA6-8A4D-D94B-8AD5-AC6C4D3A6DA7}" type="presParOf" srcId="{23A275CC-F4D4-CD49-BE6E-48E761A4FFA6}" destId="{C3BD569A-B296-0644-BCD5-70C49586EA84}" srcOrd="0" destOrd="0" presId="urn:microsoft.com/office/officeart/2008/layout/LinedList"/>
    <dgm:cxn modelId="{855C88E6-A190-E541-AD35-E8F08A759DB0}" type="presParOf" srcId="{23A275CC-F4D4-CD49-BE6E-48E761A4FFA6}" destId="{F96B3417-07A0-DE4F-9A66-F67982F2CC93}" srcOrd="1" destOrd="0" presId="urn:microsoft.com/office/officeart/2008/layout/LinedList"/>
    <dgm:cxn modelId="{E9BC0F26-4EE8-BC4E-8984-8AB2D0F28F5B}" type="presParOf" srcId="{92C5A933-6FE1-BE46-BDA1-D1492356B663}" destId="{0822C527-4145-9A45-9CD3-A09476B72E25}" srcOrd="20" destOrd="0" presId="urn:microsoft.com/office/officeart/2008/layout/LinedList"/>
    <dgm:cxn modelId="{DCAB1EA7-DD9E-4A41-AB6C-EADC9672ECAA}" type="presParOf" srcId="{92C5A933-6FE1-BE46-BDA1-D1492356B663}" destId="{6238EF80-5878-9945-8877-EDA9FA74ECD8}" srcOrd="21" destOrd="0" presId="urn:microsoft.com/office/officeart/2008/layout/LinedList"/>
    <dgm:cxn modelId="{068E42AC-03EB-EC4D-8A51-A0A171856AF3}" type="presParOf" srcId="{6238EF80-5878-9945-8877-EDA9FA74ECD8}" destId="{F162A68F-5DEA-C449-BDFC-AC4989C73DBE}" srcOrd="0" destOrd="0" presId="urn:microsoft.com/office/officeart/2008/layout/LinedList"/>
    <dgm:cxn modelId="{187A0110-D2AB-F840-879B-2312956CB647}" type="presParOf" srcId="{6238EF80-5878-9945-8877-EDA9FA74ECD8}" destId="{C7AE0CAA-1249-2A41-B759-1A4BEA67F83D}" srcOrd="1" destOrd="0" presId="urn:microsoft.com/office/officeart/2008/layout/LinedList"/>
    <dgm:cxn modelId="{B5A320AF-4A47-1843-8BFF-FEC77C3BDF62}" type="presParOf" srcId="{92C5A933-6FE1-BE46-BDA1-D1492356B663}" destId="{E348FC41-B16F-0F41-BB8F-99CC312B5DA2}" srcOrd="22" destOrd="0" presId="urn:microsoft.com/office/officeart/2008/layout/LinedList"/>
    <dgm:cxn modelId="{EFE0F097-C7C2-8A4F-B8ED-707F0FDE1F4D}" type="presParOf" srcId="{92C5A933-6FE1-BE46-BDA1-D1492356B663}" destId="{CB343E8C-723D-9843-A610-C8728730181F}" srcOrd="23" destOrd="0" presId="urn:microsoft.com/office/officeart/2008/layout/LinedList"/>
    <dgm:cxn modelId="{2C0800D6-9F47-4641-AAA2-30277B1F1ECF}" type="presParOf" srcId="{CB343E8C-723D-9843-A610-C8728730181F}" destId="{12AD54C9-73FD-7843-BDDD-9477D6647CB9}" srcOrd="0" destOrd="0" presId="urn:microsoft.com/office/officeart/2008/layout/LinedList"/>
    <dgm:cxn modelId="{01F484E2-D00F-E34C-B285-F22DD06CBA26}" type="presParOf" srcId="{CB343E8C-723D-9843-A610-C8728730181F}" destId="{0010C5E9-4E14-6740-B441-63A478AC4F44}" srcOrd="1" destOrd="0" presId="urn:microsoft.com/office/officeart/2008/layout/LinedList"/>
    <dgm:cxn modelId="{14BD4D0A-99B4-884F-AE02-A2820704F465}" type="presParOf" srcId="{92C5A933-6FE1-BE46-BDA1-D1492356B663}" destId="{C3008EBA-AF62-2142-B2EE-C6C7663E477A}" srcOrd="24" destOrd="0" presId="urn:microsoft.com/office/officeart/2008/layout/LinedList"/>
    <dgm:cxn modelId="{A4A97890-5C88-E64D-99C2-B6BBF4EE584A}" type="presParOf" srcId="{92C5A933-6FE1-BE46-BDA1-D1492356B663}" destId="{EC5A274A-D169-264D-A7C1-16C02AE90E8A}" srcOrd="25" destOrd="0" presId="urn:microsoft.com/office/officeart/2008/layout/LinedList"/>
    <dgm:cxn modelId="{764FE58A-28B9-0B47-8A29-C1F81BCF28B6}" type="presParOf" srcId="{EC5A274A-D169-264D-A7C1-16C02AE90E8A}" destId="{0F61C90B-F319-8740-8132-F63DF7DFCD53}" srcOrd="0" destOrd="0" presId="urn:microsoft.com/office/officeart/2008/layout/LinedList"/>
    <dgm:cxn modelId="{5C2679FE-4A5A-D445-AB15-6B2C70839582}" type="presParOf" srcId="{EC5A274A-D169-264D-A7C1-16C02AE90E8A}" destId="{AA5DA7FF-C138-F24B-9BB3-4F68BEFC81AB}" srcOrd="1" destOrd="0" presId="urn:microsoft.com/office/officeart/2008/layout/LinedList"/>
    <dgm:cxn modelId="{2C9480D9-83ED-1047-ADE2-4A6EF5EA2417}" type="presParOf" srcId="{92C5A933-6FE1-BE46-BDA1-D1492356B663}" destId="{CC245E72-3949-BC4D-A0D6-EC099A8E928B}" srcOrd="26" destOrd="0" presId="urn:microsoft.com/office/officeart/2008/layout/LinedList"/>
    <dgm:cxn modelId="{E680CEDA-1E25-8046-845E-E7EA1D0C6A99}" type="presParOf" srcId="{92C5A933-6FE1-BE46-BDA1-D1492356B663}" destId="{059BFF60-4211-E74B-8470-CB3889FBF044}" srcOrd="27" destOrd="0" presId="urn:microsoft.com/office/officeart/2008/layout/LinedList"/>
    <dgm:cxn modelId="{358A1730-414B-AA44-B3D1-C89F44174F16}" type="presParOf" srcId="{059BFF60-4211-E74B-8470-CB3889FBF044}" destId="{758E8E5F-0AF8-8A4B-873D-47DB56F3985A}" srcOrd="0" destOrd="0" presId="urn:microsoft.com/office/officeart/2008/layout/LinedList"/>
    <dgm:cxn modelId="{30AA47FA-1706-FB47-A575-334F7700DC1F}" type="presParOf" srcId="{059BFF60-4211-E74B-8470-CB3889FBF044}" destId="{BBCC9AF2-3F71-B847-BC0A-E89678D93A9C}" srcOrd="1" destOrd="0" presId="urn:microsoft.com/office/officeart/2008/layout/LinedList"/>
    <dgm:cxn modelId="{3D8D53E8-CAFB-B540-93A1-7B566AAC2D6A}" type="presParOf" srcId="{92C5A933-6FE1-BE46-BDA1-D1492356B663}" destId="{74326D62-4F85-1C43-BC6E-FA3FE7F0297A}" srcOrd="28" destOrd="0" presId="urn:microsoft.com/office/officeart/2008/layout/LinedList"/>
    <dgm:cxn modelId="{CA13BEAC-716A-174A-A264-B8BCAD96D988}" type="presParOf" srcId="{92C5A933-6FE1-BE46-BDA1-D1492356B663}" destId="{E8EB1CEB-6289-2943-BAD0-09EC8E36CA28}" srcOrd="29" destOrd="0" presId="urn:microsoft.com/office/officeart/2008/layout/LinedList"/>
    <dgm:cxn modelId="{72083171-948C-3B46-866F-B82139F94223}" type="presParOf" srcId="{E8EB1CEB-6289-2943-BAD0-09EC8E36CA28}" destId="{E4250BA3-A23D-6E4A-BE4B-7058D13E5EE4}" srcOrd="0" destOrd="0" presId="urn:microsoft.com/office/officeart/2008/layout/LinedList"/>
    <dgm:cxn modelId="{CAA0C3D3-27F6-0D49-A564-464DEC53326F}" type="presParOf" srcId="{E8EB1CEB-6289-2943-BAD0-09EC8E36CA28}" destId="{B9347728-CAF0-BD4C-9F4E-B0EC985149BD}" srcOrd="1" destOrd="0" presId="urn:microsoft.com/office/officeart/2008/layout/LinedList"/>
    <dgm:cxn modelId="{D4C0F38F-1E3C-E541-82A0-0AB6B140B3A9}" type="presParOf" srcId="{92C5A933-6FE1-BE46-BDA1-D1492356B663}" destId="{B77DAC8B-B2E6-B141-B75E-253C3A8D0DBF}" srcOrd="30" destOrd="0" presId="urn:microsoft.com/office/officeart/2008/layout/LinedList"/>
    <dgm:cxn modelId="{1582924B-884F-C547-B795-F660C24CFAEC}" type="presParOf" srcId="{92C5A933-6FE1-BE46-BDA1-D1492356B663}" destId="{05D21082-29A4-C446-B0E2-1312A6DB5AB1}" srcOrd="31" destOrd="0" presId="urn:microsoft.com/office/officeart/2008/layout/LinedList"/>
    <dgm:cxn modelId="{14AF53C1-F5DF-8F48-A5F0-A051E8F1AC3B}" type="presParOf" srcId="{05D21082-29A4-C446-B0E2-1312A6DB5AB1}" destId="{E6723D14-54C3-4341-93FE-A689D09CD0F4}" srcOrd="0" destOrd="0" presId="urn:microsoft.com/office/officeart/2008/layout/LinedList"/>
    <dgm:cxn modelId="{FD5943F1-4E5A-724E-9C7D-56D9E9800CC7}" type="presParOf" srcId="{05D21082-29A4-C446-B0E2-1312A6DB5AB1}" destId="{921C528C-A178-D845-98AC-71888C969AED}" srcOrd="1" destOrd="0" presId="urn:microsoft.com/office/officeart/2008/layout/LinedList"/>
    <dgm:cxn modelId="{E2C4BEB3-9D13-FA43-AC0D-855672557A34}" type="presParOf" srcId="{92C5A933-6FE1-BE46-BDA1-D1492356B663}" destId="{565145A1-A965-7640-8724-C7A0E8C76F3B}" srcOrd="32" destOrd="0" presId="urn:microsoft.com/office/officeart/2008/layout/LinedList"/>
    <dgm:cxn modelId="{18268859-5CCC-CC45-9054-4148F9227F6A}" type="presParOf" srcId="{92C5A933-6FE1-BE46-BDA1-D1492356B663}" destId="{F3020473-1678-9F42-9553-2CA274CC7BC3}" srcOrd="33" destOrd="0" presId="urn:microsoft.com/office/officeart/2008/layout/LinedList"/>
    <dgm:cxn modelId="{00DE925D-9378-CA4E-B907-0C3BD5DB797A}" type="presParOf" srcId="{F3020473-1678-9F42-9553-2CA274CC7BC3}" destId="{142A0C8F-103A-1B46-9758-1C54ED5F618D}" srcOrd="0" destOrd="0" presId="urn:microsoft.com/office/officeart/2008/layout/LinedList"/>
    <dgm:cxn modelId="{13CE9D15-5DA9-2648-9B9A-5EDCB1C18990}" type="presParOf" srcId="{F3020473-1678-9F42-9553-2CA274CC7BC3}" destId="{83F7E75F-C45F-554F-BA7A-6BF215D2020B}" srcOrd="1" destOrd="0" presId="urn:microsoft.com/office/officeart/2008/layout/LinedList"/>
    <dgm:cxn modelId="{7E6174C1-F07F-8340-A152-BC79A0C15F18}" type="presParOf" srcId="{92C5A933-6FE1-BE46-BDA1-D1492356B663}" destId="{47938608-FD57-D944-8F47-E6593A30F304}" srcOrd="34" destOrd="0" presId="urn:microsoft.com/office/officeart/2008/layout/LinedList"/>
    <dgm:cxn modelId="{53A2297C-5C31-EF48-A045-D9F476D35EE3}" type="presParOf" srcId="{92C5A933-6FE1-BE46-BDA1-D1492356B663}" destId="{E002849A-4F60-474F-BFF9-E7747E2EB421}" srcOrd="35" destOrd="0" presId="urn:microsoft.com/office/officeart/2008/layout/LinedList"/>
    <dgm:cxn modelId="{4AC57E89-E7BE-6547-A0DA-AEEB65DA01FE}" type="presParOf" srcId="{E002849A-4F60-474F-BFF9-E7747E2EB421}" destId="{78B8A793-43E2-234D-9F7F-4129FD0EA957}" srcOrd="0" destOrd="0" presId="urn:microsoft.com/office/officeart/2008/layout/LinedList"/>
    <dgm:cxn modelId="{16F51326-776B-D840-A005-FC8E49632A1B}" type="presParOf" srcId="{E002849A-4F60-474F-BFF9-E7747E2EB421}" destId="{D2FBA169-AE73-DB48-A5CE-1D1490288AD8}" srcOrd="1" destOrd="0" presId="urn:microsoft.com/office/officeart/2008/layout/LinedList"/>
    <dgm:cxn modelId="{1DD34056-1EEA-7743-BC58-AAE52C265658}" type="presParOf" srcId="{92C5A933-6FE1-BE46-BDA1-D1492356B663}" destId="{2D13141E-3A06-1F44-8ABC-46664570B2F7}" srcOrd="36" destOrd="0" presId="urn:microsoft.com/office/officeart/2008/layout/LinedList"/>
    <dgm:cxn modelId="{31CB36A7-259E-E54D-AA1F-10076E6DA09F}" type="presParOf" srcId="{92C5A933-6FE1-BE46-BDA1-D1492356B663}" destId="{49A65B17-47AA-E54A-A155-9D10717A3803}" srcOrd="37" destOrd="0" presId="urn:microsoft.com/office/officeart/2008/layout/LinedList"/>
    <dgm:cxn modelId="{4AEF134B-A081-C14E-A32B-830AE9B6BAA1}" type="presParOf" srcId="{49A65B17-47AA-E54A-A155-9D10717A3803}" destId="{35E11B40-333A-3142-A5DC-4AB4BBDA9570}" srcOrd="0" destOrd="0" presId="urn:microsoft.com/office/officeart/2008/layout/LinedList"/>
    <dgm:cxn modelId="{FC629481-8B12-E048-B3FD-4F9AABDFF584}" type="presParOf" srcId="{49A65B17-47AA-E54A-A155-9D10717A3803}" destId="{A30F56AC-C4F7-574A-A1AC-073269CB0083}" srcOrd="1" destOrd="0" presId="urn:microsoft.com/office/officeart/2008/layout/LinedList"/>
    <dgm:cxn modelId="{225622FF-82DF-4B40-91BC-4EC1C26ED389}" type="presParOf" srcId="{92C5A933-6FE1-BE46-BDA1-D1492356B663}" destId="{9E60607C-DBA7-BC41-98A4-745DF355F7D4}" srcOrd="38" destOrd="0" presId="urn:microsoft.com/office/officeart/2008/layout/LinedList"/>
    <dgm:cxn modelId="{7D04178E-DA9E-F94B-AC04-548D2A21C937}" type="presParOf" srcId="{92C5A933-6FE1-BE46-BDA1-D1492356B663}" destId="{DA40E25D-DEC8-AC46-8958-C8DA1DD6FF3F}" srcOrd="39" destOrd="0" presId="urn:microsoft.com/office/officeart/2008/layout/LinedList"/>
    <dgm:cxn modelId="{31F88715-BBC9-4144-8DB9-6C5572BBB36A}" type="presParOf" srcId="{DA40E25D-DEC8-AC46-8958-C8DA1DD6FF3F}" destId="{0CFE5752-05F3-AE41-A8D6-EF84B58E358F}" srcOrd="0" destOrd="0" presId="urn:microsoft.com/office/officeart/2008/layout/LinedList"/>
    <dgm:cxn modelId="{26FCFAC7-7926-1949-9CFD-3529EE12EBD2}" type="presParOf" srcId="{DA40E25D-DEC8-AC46-8958-C8DA1DD6FF3F}" destId="{6B85B810-4F39-854E-ADA1-0D6CBEBB620F}" srcOrd="1" destOrd="0" presId="urn:microsoft.com/office/officeart/2008/layout/LinedList"/>
    <dgm:cxn modelId="{BE5094BD-C610-C842-B098-CDAA91138008}" type="presParOf" srcId="{92C5A933-6FE1-BE46-BDA1-D1492356B663}" destId="{1B686D36-2220-9242-8C9F-D5DB5A8D09A2}" srcOrd="40" destOrd="0" presId="urn:microsoft.com/office/officeart/2008/layout/LinedList"/>
    <dgm:cxn modelId="{048450EC-AD78-DB4B-883B-78D0A5A46C9A}" type="presParOf" srcId="{92C5A933-6FE1-BE46-BDA1-D1492356B663}" destId="{EFB0B24C-6B22-B64B-A60B-94C47A6272DE}" srcOrd="41" destOrd="0" presId="urn:microsoft.com/office/officeart/2008/layout/LinedList"/>
    <dgm:cxn modelId="{24F8A105-FFDD-2F4E-A7E0-F7A3BB250302}" type="presParOf" srcId="{EFB0B24C-6B22-B64B-A60B-94C47A6272DE}" destId="{13C63E8C-EDDC-FD41-90C1-69CFB493C3DF}" srcOrd="0" destOrd="0" presId="urn:microsoft.com/office/officeart/2008/layout/LinedList"/>
    <dgm:cxn modelId="{4D815D79-957B-C744-B9E6-C99E6649BB62}" type="presParOf" srcId="{EFB0B24C-6B22-B64B-A60B-94C47A6272DE}" destId="{55C2F6AE-A504-A946-8636-854FBDEB4D6F}" srcOrd="1" destOrd="0" presId="urn:microsoft.com/office/officeart/2008/layout/LinedList"/>
    <dgm:cxn modelId="{5EBB76F7-4F89-4F4A-84AD-3AE7BD4A4E25}" type="presParOf" srcId="{92C5A933-6FE1-BE46-BDA1-D1492356B663}" destId="{87A73BCB-9E36-2E4A-82DF-AFE22D8CD450}" srcOrd="42" destOrd="0" presId="urn:microsoft.com/office/officeart/2008/layout/LinedList"/>
    <dgm:cxn modelId="{F38ACA9A-51B0-484C-9864-E1E59A61DFAA}" type="presParOf" srcId="{92C5A933-6FE1-BE46-BDA1-D1492356B663}" destId="{F1DA1DED-A47F-0544-B8A2-52C79C1FD8AE}" srcOrd="43" destOrd="0" presId="urn:microsoft.com/office/officeart/2008/layout/LinedList"/>
    <dgm:cxn modelId="{5D14A223-10EC-F749-9C06-D3EA326C2663}" type="presParOf" srcId="{F1DA1DED-A47F-0544-B8A2-52C79C1FD8AE}" destId="{014D7C4C-6818-604A-9A65-CB9AB9A5131B}" srcOrd="0" destOrd="0" presId="urn:microsoft.com/office/officeart/2008/layout/LinedList"/>
    <dgm:cxn modelId="{356BBCAC-6D94-FD47-9E9D-225376FF7C3C}" type="presParOf" srcId="{F1DA1DED-A47F-0544-B8A2-52C79C1FD8AE}" destId="{C2E78D50-F166-164F-9D2C-58DCF3D736FA}" srcOrd="1" destOrd="0" presId="urn:microsoft.com/office/officeart/2008/layout/LinedList"/>
    <dgm:cxn modelId="{28DE7941-7CBD-1A4D-A7C8-86AC5374723B}" type="presParOf" srcId="{92C5A933-6FE1-BE46-BDA1-D1492356B663}" destId="{F4729912-0479-6D48-8B46-7350BAEBCEF4}" srcOrd="44" destOrd="0" presId="urn:microsoft.com/office/officeart/2008/layout/LinedList"/>
    <dgm:cxn modelId="{D18308E2-2600-C34B-B86C-9B5A8543EF03}" type="presParOf" srcId="{92C5A933-6FE1-BE46-BDA1-D1492356B663}" destId="{38331B40-0117-2B4D-9B24-6C52BDE8AFE0}" srcOrd="45" destOrd="0" presId="urn:microsoft.com/office/officeart/2008/layout/LinedList"/>
    <dgm:cxn modelId="{AD700C4F-7E0D-3143-B368-4F2089BF43AE}" type="presParOf" srcId="{38331B40-0117-2B4D-9B24-6C52BDE8AFE0}" destId="{663130B9-424E-054D-9581-B74126D2212B}" srcOrd="0" destOrd="0" presId="urn:microsoft.com/office/officeart/2008/layout/LinedList"/>
    <dgm:cxn modelId="{4C4995B3-7BD9-C348-8138-656009CA828F}" type="presParOf" srcId="{38331B40-0117-2B4D-9B24-6C52BDE8AFE0}" destId="{1C0A3A2E-B4A9-904D-BB06-411CEF5635E1}"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96C5A79-7F66-4E43-939B-20482A993CD2}"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F2863472-0747-44D0-9901-DB6AA0E0953F}">
      <dgm:prSet/>
      <dgm:spPr/>
      <dgm:t>
        <a:bodyPr/>
        <a:lstStyle/>
        <a:p>
          <a:r>
            <a:rPr lang="en-US"/>
            <a:t>Each collegiate panhellenic will publish a schedule in their recruitment guide.  </a:t>
          </a:r>
        </a:p>
      </dgm:t>
    </dgm:pt>
    <dgm:pt modelId="{BB4157F7-C2E1-4ED2-A004-A9E5C43311FD}" type="parTrans" cxnId="{D2F0BC1A-87ED-4CD7-9648-87FDAA927F7A}">
      <dgm:prSet/>
      <dgm:spPr/>
      <dgm:t>
        <a:bodyPr/>
        <a:lstStyle/>
        <a:p>
          <a:endParaRPr lang="en-US"/>
        </a:p>
      </dgm:t>
    </dgm:pt>
    <dgm:pt modelId="{397E5C11-FC05-4D1F-B436-2E4B9CA27B01}" type="sibTrans" cxnId="{D2F0BC1A-87ED-4CD7-9648-87FDAA927F7A}">
      <dgm:prSet/>
      <dgm:spPr/>
      <dgm:t>
        <a:bodyPr/>
        <a:lstStyle/>
        <a:p>
          <a:endParaRPr lang="en-US"/>
        </a:p>
      </dgm:t>
    </dgm:pt>
    <dgm:pt modelId="{B6BC92F7-609F-4F69-B250-7B5D2D23A50E}">
      <dgm:prSet/>
      <dgm:spPr/>
      <dgm:t>
        <a:bodyPr/>
        <a:lstStyle/>
        <a:p>
          <a:r>
            <a:rPr lang="en-US"/>
            <a:t>Normally 4 rounds of parties:  Go Greek, Philanthropy, Sisterhood, and Preference.</a:t>
          </a:r>
        </a:p>
      </dgm:t>
    </dgm:pt>
    <dgm:pt modelId="{4493B7CA-5AAF-46CF-8852-2480B8CB2474}" type="parTrans" cxnId="{BA9C54A5-CA13-461A-A823-A80664D1A22D}">
      <dgm:prSet/>
      <dgm:spPr/>
      <dgm:t>
        <a:bodyPr/>
        <a:lstStyle/>
        <a:p>
          <a:endParaRPr lang="en-US"/>
        </a:p>
      </dgm:t>
    </dgm:pt>
    <dgm:pt modelId="{BCD3AC5C-8A68-4D19-A785-98180BAF05C0}" type="sibTrans" cxnId="{BA9C54A5-CA13-461A-A823-A80664D1A22D}">
      <dgm:prSet/>
      <dgm:spPr/>
      <dgm:t>
        <a:bodyPr/>
        <a:lstStyle/>
        <a:p>
          <a:endParaRPr lang="en-US"/>
        </a:p>
      </dgm:t>
    </dgm:pt>
    <dgm:pt modelId="{BD73FA3C-181D-437D-90D7-3A5ABE0DD30F}">
      <dgm:prSet/>
      <dgm:spPr/>
      <dgm:t>
        <a:bodyPr/>
        <a:lstStyle/>
        <a:p>
          <a:r>
            <a:rPr lang="en-US"/>
            <a:t>On most campuses Philanthropy, Sisterhood, and Preference are invitation only.</a:t>
          </a:r>
        </a:p>
      </dgm:t>
    </dgm:pt>
    <dgm:pt modelId="{5394614E-86EC-4287-8791-AC32A9AB9AA3}" type="parTrans" cxnId="{8D5D9C8E-6D82-4131-91B9-8056C1B32965}">
      <dgm:prSet/>
      <dgm:spPr/>
      <dgm:t>
        <a:bodyPr/>
        <a:lstStyle/>
        <a:p>
          <a:endParaRPr lang="en-US"/>
        </a:p>
      </dgm:t>
    </dgm:pt>
    <dgm:pt modelId="{F52271AA-DE63-46BF-A54A-0A5633577408}" type="sibTrans" cxnId="{8D5D9C8E-6D82-4131-91B9-8056C1B32965}">
      <dgm:prSet/>
      <dgm:spPr/>
      <dgm:t>
        <a:bodyPr/>
        <a:lstStyle/>
        <a:p>
          <a:endParaRPr lang="en-US"/>
        </a:p>
      </dgm:t>
    </dgm:pt>
    <dgm:pt modelId="{DA608A14-7F91-413A-97FA-3D24022A91F0}">
      <dgm:prSet/>
      <dgm:spPr/>
      <dgm:t>
        <a:bodyPr/>
        <a:lstStyle/>
        <a:p>
          <a:r>
            <a:rPr lang="en-US"/>
            <a:t>Conversation topics:  </a:t>
          </a:r>
        </a:p>
      </dgm:t>
    </dgm:pt>
    <dgm:pt modelId="{04CB387F-E75E-4585-A6DE-4DE5C97CD791}" type="parTrans" cxnId="{BC3D6AB4-88EF-489F-9536-A35ADD91511A}">
      <dgm:prSet/>
      <dgm:spPr/>
      <dgm:t>
        <a:bodyPr/>
        <a:lstStyle/>
        <a:p>
          <a:endParaRPr lang="en-US"/>
        </a:p>
      </dgm:t>
    </dgm:pt>
    <dgm:pt modelId="{3D48FA2F-D80A-4F5B-84F1-5F4C8F8654D1}" type="sibTrans" cxnId="{BC3D6AB4-88EF-489F-9536-A35ADD91511A}">
      <dgm:prSet/>
      <dgm:spPr/>
      <dgm:t>
        <a:bodyPr/>
        <a:lstStyle/>
        <a:p>
          <a:endParaRPr lang="en-US"/>
        </a:p>
      </dgm:t>
    </dgm:pt>
    <dgm:pt modelId="{122F0105-5B14-41DB-9951-4A9C4DB426A4}">
      <dgm:prSet/>
      <dgm:spPr/>
      <dgm:t>
        <a:bodyPr/>
        <a:lstStyle/>
        <a:p>
          <a:r>
            <a:rPr lang="en-US"/>
            <a:t>How do you balance sorority life with academics and other activities?  </a:t>
          </a:r>
        </a:p>
      </dgm:t>
    </dgm:pt>
    <dgm:pt modelId="{FB13EF7A-3538-477B-880F-B6123121B30D}" type="parTrans" cxnId="{6532EB1F-B5F8-4294-A1DD-50FFC54FEA66}">
      <dgm:prSet/>
      <dgm:spPr/>
      <dgm:t>
        <a:bodyPr/>
        <a:lstStyle/>
        <a:p>
          <a:endParaRPr lang="en-US"/>
        </a:p>
      </dgm:t>
    </dgm:pt>
    <dgm:pt modelId="{12351C73-6109-42F4-8414-1F9D7B0A4DC5}" type="sibTrans" cxnId="{6532EB1F-B5F8-4294-A1DD-50FFC54FEA66}">
      <dgm:prSet/>
      <dgm:spPr/>
      <dgm:t>
        <a:bodyPr/>
        <a:lstStyle/>
        <a:p>
          <a:endParaRPr lang="en-US"/>
        </a:p>
      </dgm:t>
    </dgm:pt>
    <dgm:pt modelId="{86D2B9D7-ABEA-4179-9770-51606F0CB091}">
      <dgm:prSet/>
      <dgm:spPr/>
      <dgm:t>
        <a:bodyPr/>
        <a:lstStyle/>
        <a:p>
          <a:r>
            <a:rPr lang="en-US"/>
            <a:t>Why did you join a sorority?  </a:t>
          </a:r>
        </a:p>
      </dgm:t>
    </dgm:pt>
    <dgm:pt modelId="{D7A91863-60B8-4AD5-A2B0-8BA5B588F8DF}" type="parTrans" cxnId="{136717D1-4639-44F9-8E7E-AEAA0073FCE7}">
      <dgm:prSet/>
      <dgm:spPr/>
      <dgm:t>
        <a:bodyPr/>
        <a:lstStyle/>
        <a:p>
          <a:endParaRPr lang="en-US"/>
        </a:p>
      </dgm:t>
    </dgm:pt>
    <dgm:pt modelId="{907F7EA1-1E0F-4624-9F6E-C5D40E1B54A6}" type="sibTrans" cxnId="{136717D1-4639-44F9-8E7E-AEAA0073FCE7}">
      <dgm:prSet/>
      <dgm:spPr/>
      <dgm:t>
        <a:bodyPr/>
        <a:lstStyle/>
        <a:p>
          <a:endParaRPr lang="en-US"/>
        </a:p>
      </dgm:t>
    </dgm:pt>
    <dgm:pt modelId="{088B8E09-42B9-4AF6-90FE-29A252D0E3F1}">
      <dgm:prSet/>
      <dgm:spPr/>
      <dgm:t>
        <a:bodyPr/>
        <a:lstStyle/>
        <a:p>
          <a:r>
            <a:rPr lang="en-US"/>
            <a:t>What other campus activities are members of your sorority involved in?  </a:t>
          </a:r>
        </a:p>
      </dgm:t>
    </dgm:pt>
    <dgm:pt modelId="{B4356C6A-1CB8-4ECB-8F69-6043DDA3A7ED}" type="parTrans" cxnId="{58CDB2F5-B7D6-4D42-930A-358ACA32F879}">
      <dgm:prSet/>
      <dgm:spPr/>
      <dgm:t>
        <a:bodyPr/>
        <a:lstStyle/>
        <a:p>
          <a:endParaRPr lang="en-US"/>
        </a:p>
      </dgm:t>
    </dgm:pt>
    <dgm:pt modelId="{54F91757-E170-45E9-8D8D-2E7ECD1DF7D6}" type="sibTrans" cxnId="{58CDB2F5-B7D6-4D42-930A-358ACA32F879}">
      <dgm:prSet/>
      <dgm:spPr/>
      <dgm:t>
        <a:bodyPr/>
        <a:lstStyle/>
        <a:p>
          <a:endParaRPr lang="en-US"/>
        </a:p>
      </dgm:t>
    </dgm:pt>
    <dgm:pt modelId="{E1E35D59-05EA-4C73-8411-B2C908F3293B}">
      <dgm:prSet/>
      <dgm:spPr/>
      <dgm:t>
        <a:bodyPr/>
        <a:lstStyle/>
        <a:p>
          <a:r>
            <a:rPr lang="en-US"/>
            <a:t>What are some of the chapter sisters majoring in?</a:t>
          </a:r>
        </a:p>
      </dgm:t>
    </dgm:pt>
    <dgm:pt modelId="{BF1ECFFA-69FB-4D82-94F0-4A2C15AE3305}" type="parTrans" cxnId="{B678729F-A9A8-42EB-A3F5-56066DF48561}">
      <dgm:prSet/>
      <dgm:spPr/>
      <dgm:t>
        <a:bodyPr/>
        <a:lstStyle/>
        <a:p>
          <a:endParaRPr lang="en-US"/>
        </a:p>
      </dgm:t>
    </dgm:pt>
    <dgm:pt modelId="{DD9F3D49-8922-4C86-9679-7FC151099F8F}" type="sibTrans" cxnId="{B678729F-A9A8-42EB-A3F5-56066DF48561}">
      <dgm:prSet/>
      <dgm:spPr/>
      <dgm:t>
        <a:bodyPr/>
        <a:lstStyle/>
        <a:p>
          <a:endParaRPr lang="en-US"/>
        </a:p>
      </dgm:t>
    </dgm:pt>
    <dgm:pt modelId="{EFBB0A4E-D2F8-4986-8F5F-6B5AC368E703}">
      <dgm:prSet/>
      <dgm:spPr/>
      <dgm:t>
        <a:bodyPr/>
        <a:lstStyle/>
        <a:p>
          <a:r>
            <a:rPr lang="en-US"/>
            <a:t>How often do you participate in community or philanthropy activities?</a:t>
          </a:r>
        </a:p>
      </dgm:t>
    </dgm:pt>
    <dgm:pt modelId="{4F7A9A82-ED2F-48D8-8184-8335FB30147A}" type="parTrans" cxnId="{B7ED2D73-7D54-4020-B5EB-88614F196318}">
      <dgm:prSet/>
      <dgm:spPr/>
      <dgm:t>
        <a:bodyPr/>
        <a:lstStyle/>
        <a:p>
          <a:endParaRPr lang="en-US"/>
        </a:p>
      </dgm:t>
    </dgm:pt>
    <dgm:pt modelId="{7A0C3235-7E18-4A9E-9FD1-E2E89B7032FA}" type="sibTrans" cxnId="{B7ED2D73-7D54-4020-B5EB-88614F196318}">
      <dgm:prSet/>
      <dgm:spPr/>
      <dgm:t>
        <a:bodyPr/>
        <a:lstStyle/>
        <a:p>
          <a:endParaRPr lang="en-US"/>
        </a:p>
      </dgm:t>
    </dgm:pt>
    <dgm:pt modelId="{5FF530DE-A8D8-4DCD-BE86-3A02D0EE5CAD}">
      <dgm:prSet/>
      <dgm:spPr/>
      <dgm:t>
        <a:bodyPr/>
        <a:lstStyle/>
        <a:p>
          <a:r>
            <a:rPr lang="en-US"/>
            <a:t>What are you social events like?</a:t>
          </a:r>
        </a:p>
      </dgm:t>
    </dgm:pt>
    <dgm:pt modelId="{1E2D8F45-572D-4B4B-9AA2-DAB61D4B8261}" type="parTrans" cxnId="{47294E8B-DF74-4486-9BBF-2E9EA7E8E05B}">
      <dgm:prSet/>
      <dgm:spPr/>
      <dgm:t>
        <a:bodyPr/>
        <a:lstStyle/>
        <a:p>
          <a:endParaRPr lang="en-US"/>
        </a:p>
      </dgm:t>
    </dgm:pt>
    <dgm:pt modelId="{C6D19EDE-6F39-428D-A2DA-86150159F3DF}" type="sibTrans" cxnId="{47294E8B-DF74-4486-9BBF-2E9EA7E8E05B}">
      <dgm:prSet/>
      <dgm:spPr/>
      <dgm:t>
        <a:bodyPr/>
        <a:lstStyle/>
        <a:p>
          <a:endParaRPr lang="en-US"/>
        </a:p>
      </dgm:t>
    </dgm:pt>
    <dgm:pt modelId="{6C336084-F6E2-4247-8D10-AA52B2B5ECE4}">
      <dgm:prSet/>
      <dgm:spPr/>
      <dgm:t>
        <a:bodyPr/>
        <a:lstStyle/>
        <a:p>
          <a:r>
            <a:rPr lang="en-US"/>
            <a:t>(if there is a house) What is it like living in the house?</a:t>
          </a:r>
        </a:p>
      </dgm:t>
    </dgm:pt>
    <dgm:pt modelId="{EEE4AD40-9304-4972-B26A-5832D544954D}" type="parTrans" cxnId="{007F7C80-3D54-438F-95B2-7270FDA16043}">
      <dgm:prSet/>
      <dgm:spPr/>
      <dgm:t>
        <a:bodyPr/>
        <a:lstStyle/>
        <a:p>
          <a:endParaRPr lang="en-US"/>
        </a:p>
      </dgm:t>
    </dgm:pt>
    <dgm:pt modelId="{6E0726FD-91A0-479E-8A78-082B55AFFDCB}" type="sibTrans" cxnId="{007F7C80-3D54-438F-95B2-7270FDA16043}">
      <dgm:prSet/>
      <dgm:spPr/>
      <dgm:t>
        <a:bodyPr/>
        <a:lstStyle/>
        <a:p>
          <a:endParaRPr lang="en-US"/>
        </a:p>
      </dgm:t>
    </dgm:pt>
    <dgm:pt modelId="{6E783E4C-CFF8-0E4B-9528-8F15E27DBD4C}" type="pres">
      <dgm:prSet presAssocID="{696C5A79-7F66-4E43-939B-20482A993CD2}" presName="linear" presStyleCnt="0">
        <dgm:presLayoutVars>
          <dgm:animLvl val="lvl"/>
          <dgm:resizeHandles val="exact"/>
        </dgm:presLayoutVars>
      </dgm:prSet>
      <dgm:spPr/>
    </dgm:pt>
    <dgm:pt modelId="{7EABCA55-9288-8444-8E2F-75311293FEE1}" type="pres">
      <dgm:prSet presAssocID="{F2863472-0747-44D0-9901-DB6AA0E0953F}" presName="parentText" presStyleLbl="node1" presStyleIdx="0" presStyleCnt="4">
        <dgm:presLayoutVars>
          <dgm:chMax val="0"/>
          <dgm:bulletEnabled val="1"/>
        </dgm:presLayoutVars>
      </dgm:prSet>
      <dgm:spPr/>
    </dgm:pt>
    <dgm:pt modelId="{B2DBD6DE-5D16-BD47-8146-B549974CE317}" type="pres">
      <dgm:prSet presAssocID="{397E5C11-FC05-4D1F-B436-2E4B9CA27B01}" presName="spacer" presStyleCnt="0"/>
      <dgm:spPr/>
    </dgm:pt>
    <dgm:pt modelId="{C0A6C50F-1277-3946-B331-FF34772A6845}" type="pres">
      <dgm:prSet presAssocID="{B6BC92F7-609F-4F69-B250-7B5D2D23A50E}" presName="parentText" presStyleLbl="node1" presStyleIdx="1" presStyleCnt="4">
        <dgm:presLayoutVars>
          <dgm:chMax val="0"/>
          <dgm:bulletEnabled val="1"/>
        </dgm:presLayoutVars>
      </dgm:prSet>
      <dgm:spPr/>
    </dgm:pt>
    <dgm:pt modelId="{DB0F3A30-9D93-E640-AE18-5C31BBDE1FC0}" type="pres">
      <dgm:prSet presAssocID="{BCD3AC5C-8A68-4D19-A785-98180BAF05C0}" presName="spacer" presStyleCnt="0"/>
      <dgm:spPr/>
    </dgm:pt>
    <dgm:pt modelId="{C5C755FB-D0A1-2745-BAFE-316C3216536D}" type="pres">
      <dgm:prSet presAssocID="{BD73FA3C-181D-437D-90D7-3A5ABE0DD30F}" presName="parentText" presStyleLbl="node1" presStyleIdx="2" presStyleCnt="4">
        <dgm:presLayoutVars>
          <dgm:chMax val="0"/>
          <dgm:bulletEnabled val="1"/>
        </dgm:presLayoutVars>
      </dgm:prSet>
      <dgm:spPr/>
    </dgm:pt>
    <dgm:pt modelId="{578C94E2-9485-AF4E-B542-D6C9A5777CDC}" type="pres">
      <dgm:prSet presAssocID="{F52271AA-DE63-46BF-A54A-0A5633577408}" presName="spacer" presStyleCnt="0"/>
      <dgm:spPr/>
    </dgm:pt>
    <dgm:pt modelId="{75269DA7-275A-0D46-ACED-7326B94B7078}" type="pres">
      <dgm:prSet presAssocID="{DA608A14-7F91-413A-97FA-3D24022A91F0}" presName="parentText" presStyleLbl="node1" presStyleIdx="3" presStyleCnt="4">
        <dgm:presLayoutVars>
          <dgm:chMax val="0"/>
          <dgm:bulletEnabled val="1"/>
        </dgm:presLayoutVars>
      </dgm:prSet>
      <dgm:spPr/>
    </dgm:pt>
    <dgm:pt modelId="{D554207A-C436-2B42-A0D2-F434EE124FAC}" type="pres">
      <dgm:prSet presAssocID="{DA608A14-7F91-413A-97FA-3D24022A91F0}" presName="childText" presStyleLbl="revTx" presStyleIdx="0" presStyleCnt="1">
        <dgm:presLayoutVars>
          <dgm:bulletEnabled val="1"/>
        </dgm:presLayoutVars>
      </dgm:prSet>
      <dgm:spPr/>
    </dgm:pt>
  </dgm:ptLst>
  <dgm:cxnLst>
    <dgm:cxn modelId="{D2F0BC1A-87ED-4CD7-9648-87FDAA927F7A}" srcId="{696C5A79-7F66-4E43-939B-20482A993CD2}" destId="{F2863472-0747-44D0-9901-DB6AA0E0953F}" srcOrd="0" destOrd="0" parTransId="{BB4157F7-C2E1-4ED2-A004-A9E5C43311FD}" sibTransId="{397E5C11-FC05-4D1F-B436-2E4B9CA27B01}"/>
    <dgm:cxn modelId="{6532EB1F-B5F8-4294-A1DD-50FFC54FEA66}" srcId="{DA608A14-7F91-413A-97FA-3D24022A91F0}" destId="{122F0105-5B14-41DB-9951-4A9C4DB426A4}" srcOrd="0" destOrd="0" parTransId="{FB13EF7A-3538-477B-880F-B6123121B30D}" sibTransId="{12351C73-6109-42F4-8414-1F9D7B0A4DC5}"/>
    <dgm:cxn modelId="{9C68F71F-EE53-724B-8A9F-6ABE7DFACDCC}" type="presOf" srcId="{BD73FA3C-181D-437D-90D7-3A5ABE0DD30F}" destId="{C5C755FB-D0A1-2745-BAFE-316C3216536D}" srcOrd="0" destOrd="0" presId="urn:microsoft.com/office/officeart/2005/8/layout/vList2"/>
    <dgm:cxn modelId="{66B95F36-DA23-574A-8AB5-2657672D7385}" type="presOf" srcId="{5FF530DE-A8D8-4DCD-BE86-3A02D0EE5CAD}" destId="{D554207A-C436-2B42-A0D2-F434EE124FAC}" srcOrd="0" destOrd="5" presId="urn:microsoft.com/office/officeart/2005/8/layout/vList2"/>
    <dgm:cxn modelId="{B9A3753E-F3A8-1348-8B0C-472C5070B425}" type="presOf" srcId="{088B8E09-42B9-4AF6-90FE-29A252D0E3F1}" destId="{D554207A-C436-2B42-A0D2-F434EE124FAC}" srcOrd="0" destOrd="2" presId="urn:microsoft.com/office/officeart/2005/8/layout/vList2"/>
    <dgm:cxn modelId="{63F6E761-815B-814E-ACA9-F03AFD2E059A}" type="presOf" srcId="{B6BC92F7-609F-4F69-B250-7B5D2D23A50E}" destId="{C0A6C50F-1277-3946-B331-FF34772A6845}" srcOrd="0" destOrd="0" presId="urn:microsoft.com/office/officeart/2005/8/layout/vList2"/>
    <dgm:cxn modelId="{DDDCFB69-96E6-1240-B379-7BDDF0206A18}" type="presOf" srcId="{F2863472-0747-44D0-9901-DB6AA0E0953F}" destId="{7EABCA55-9288-8444-8E2F-75311293FEE1}" srcOrd="0" destOrd="0" presId="urn:microsoft.com/office/officeart/2005/8/layout/vList2"/>
    <dgm:cxn modelId="{B7ED2D73-7D54-4020-B5EB-88614F196318}" srcId="{DA608A14-7F91-413A-97FA-3D24022A91F0}" destId="{EFBB0A4E-D2F8-4986-8F5F-6B5AC368E703}" srcOrd="4" destOrd="0" parTransId="{4F7A9A82-ED2F-48D8-8184-8335FB30147A}" sibTransId="{7A0C3235-7E18-4A9E-9FD1-E2E89B7032FA}"/>
    <dgm:cxn modelId="{007F7C80-3D54-438F-95B2-7270FDA16043}" srcId="{DA608A14-7F91-413A-97FA-3D24022A91F0}" destId="{6C336084-F6E2-4247-8D10-AA52B2B5ECE4}" srcOrd="6" destOrd="0" parTransId="{EEE4AD40-9304-4972-B26A-5832D544954D}" sibTransId="{6E0726FD-91A0-479E-8A78-082B55AFFDCB}"/>
    <dgm:cxn modelId="{6090F683-8976-464C-98C2-B6D066E9D56D}" type="presOf" srcId="{86D2B9D7-ABEA-4179-9770-51606F0CB091}" destId="{D554207A-C436-2B42-A0D2-F434EE124FAC}" srcOrd="0" destOrd="1" presId="urn:microsoft.com/office/officeart/2005/8/layout/vList2"/>
    <dgm:cxn modelId="{47294E8B-DF74-4486-9BBF-2E9EA7E8E05B}" srcId="{DA608A14-7F91-413A-97FA-3D24022A91F0}" destId="{5FF530DE-A8D8-4DCD-BE86-3A02D0EE5CAD}" srcOrd="5" destOrd="0" parTransId="{1E2D8F45-572D-4B4B-9AA2-DAB61D4B8261}" sibTransId="{C6D19EDE-6F39-428D-A2DA-86150159F3DF}"/>
    <dgm:cxn modelId="{8D5D9C8E-6D82-4131-91B9-8056C1B32965}" srcId="{696C5A79-7F66-4E43-939B-20482A993CD2}" destId="{BD73FA3C-181D-437D-90D7-3A5ABE0DD30F}" srcOrd="2" destOrd="0" parTransId="{5394614E-86EC-4287-8791-AC32A9AB9AA3}" sibTransId="{F52271AA-DE63-46BF-A54A-0A5633577408}"/>
    <dgm:cxn modelId="{5A12F09A-DFFA-CB4A-9BA3-C1CB3B93F93D}" type="presOf" srcId="{6C336084-F6E2-4247-8D10-AA52B2B5ECE4}" destId="{D554207A-C436-2B42-A0D2-F434EE124FAC}" srcOrd="0" destOrd="6" presId="urn:microsoft.com/office/officeart/2005/8/layout/vList2"/>
    <dgm:cxn modelId="{BA9F269F-C980-484A-BB2D-9D8D7C4A441B}" type="presOf" srcId="{E1E35D59-05EA-4C73-8411-B2C908F3293B}" destId="{D554207A-C436-2B42-A0D2-F434EE124FAC}" srcOrd="0" destOrd="3" presId="urn:microsoft.com/office/officeart/2005/8/layout/vList2"/>
    <dgm:cxn modelId="{B678729F-A9A8-42EB-A3F5-56066DF48561}" srcId="{DA608A14-7F91-413A-97FA-3D24022A91F0}" destId="{E1E35D59-05EA-4C73-8411-B2C908F3293B}" srcOrd="3" destOrd="0" parTransId="{BF1ECFFA-69FB-4D82-94F0-4A2C15AE3305}" sibTransId="{DD9F3D49-8922-4C86-9679-7FC151099F8F}"/>
    <dgm:cxn modelId="{BA9C54A5-CA13-461A-A823-A80664D1A22D}" srcId="{696C5A79-7F66-4E43-939B-20482A993CD2}" destId="{B6BC92F7-609F-4F69-B250-7B5D2D23A50E}" srcOrd="1" destOrd="0" parTransId="{4493B7CA-5AAF-46CF-8852-2480B8CB2474}" sibTransId="{BCD3AC5C-8A68-4D19-A785-98180BAF05C0}"/>
    <dgm:cxn modelId="{E13200AB-7FEB-FE4C-BD1C-E01FAFAEB2EE}" type="presOf" srcId="{696C5A79-7F66-4E43-939B-20482A993CD2}" destId="{6E783E4C-CFF8-0E4B-9528-8F15E27DBD4C}" srcOrd="0" destOrd="0" presId="urn:microsoft.com/office/officeart/2005/8/layout/vList2"/>
    <dgm:cxn modelId="{BC3D6AB4-88EF-489F-9536-A35ADD91511A}" srcId="{696C5A79-7F66-4E43-939B-20482A993CD2}" destId="{DA608A14-7F91-413A-97FA-3D24022A91F0}" srcOrd="3" destOrd="0" parTransId="{04CB387F-E75E-4585-A6DE-4DE5C97CD791}" sibTransId="{3D48FA2F-D80A-4F5B-84F1-5F4C8F8654D1}"/>
    <dgm:cxn modelId="{732144BF-08DC-7443-9D28-37DE2FCDC59B}" type="presOf" srcId="{DA608A14-7F91-413A-97FA-3D24022A91F0}" destId="{75269DA7-275A-0D46-ACED-7326B94B7078}" srcOrd="0" destOrd="0" presId="urn:microsoft.com/office/officeart/2005/8/layout/vList2"/>
    <dgm:cxn modelId="{5FD10CD1-268B-3E4C-A726-7AB3694DAC9E}" type="presOf" srcId="{EFBB0A4E-D2F8-4986-8F5F-6B5AC368E703}" destId="{D554207A-C436-2B42-A0D2-F434EE124FAC}" srcOrd="0" destOrd="4" presId="urn:microsoft.com/office/officeart/2005/8/layout/vList2"/>
    <dgm:cxn modelId="{136717D1-4639-44F9-8E7E-AEAA0073FCE7}" srcId="{DA608A14-7F91-413A-97FA-3D24022A91F0}" destId="{86D2B9D7-ABEA-4179-9770-51606F0CB091}" srcOrd="1" destOrd="0" parTransId="{D7A91863-60B8-4AD5-A2B0-8BA5B588F8DF}" sibTransId="{907F7EA1-1E0F-4624-9F6E-C5D40E1B54A6}"/>
    <dgm:cxn modelId="{58CDB2F5-B7D6-4D42-930A-358ACA32F879}" srcId="{DA608A14-7F91-413A-97FA-3D24022A91F0}" destId="{088B8E09-42B9-4AF6-90FE-29A252D0E3F1}" srcOrd="2" destOrd="0" parTransId="{B4356C6A-1CB8-4ECB-8F69-6043DDA3A7ED}" sibTransId="{54F91757-E170-45E9-8D8D-2E7ECD1DF7D6}"/>
    <dgm:cxn modelId="{FEFDD5F6-44E0-284D-9AF8-A47E94796223}" type="presOf" srcId="{122F0105-5B14-41DB-9951-4A9C4DB426A4}" destId="{D554207A-C436-2B42-A0D2-F434EE124FAC}" srcOrd="0" destOrd="0" presId="urn:microsoft.com/office/officeart/2005/8/layout/vList2"/>
    <dgm:cxn modelId="{581AB2FD-B991-1E4A-B157-65BF5602AB7F}" type="presParOf" srcId="{6E783E4C-CFF8-0E4B-9528-8F15E27DBD4C}" destId="{7EABCA55-9288-8444-8E2F-75311293FEE1}" srcOrd="0" destOrd="0" presId="urn:microsoft.com/office/officeart/2005/8/layout/vList2"/>
    <dgm:cxn modelId="{EE729AD2-B863-C64C-AEF1-B5715EBD4ABB}" type="presParOf" srcId="{6E783E4C-CFF8-0E4B-9528-8F15E27DBD4C}" destId="{B2DBD6DE-5D16-BD47-8146-B549974CE317}" srcOrd="1" destOrd="0" presId="urn:microsoft.com/office/officeart/2005/8/layout/vList2"/>
    <dgm:cxn modelId="{5F82ADD1-0F45-1645-95D6-B4FAEA263E8E}" type="presParOf" srcId="{6E783E4C-CFF8-0E4B-9528-8F15E27DBD4C}" destId="{C0A6C50F-1277-3946-B331-FF34772A6845}" srcOrd="2" destOrd="0" presId="urn:microsoft.com/office/officeart/2005/8/layout/vList2"/>
    <dgm:cxn modelId="{3B335B6D-A31C-544A-98BE-4D08D4F87493}" type="presParOf" srcId="{6E783E4C-CFF8-0E4B-9528-8F15E27DBD4C}" destId="{DB0F3A30-9D93-E640-AE18-5C31BBDE1FC0}" srcOrd="3" destOrd="0" presId="urn:microsoft.com/office/officeart/2005/8/layout/vList2"/>
    <dgm:cxn modelId="{45A30AB0-29DD-AF43-865A-FC475E7C978E}" type="presParOf" srcId="{6E783E4C-CFF8-0E4B-9528-8F15E27DBD4C}" destId="{C5C755FB-D0A1-2745-BAFE-316C3216536D}" srcOrd="4" destOrd="0" presId="urn:microsoft.com/office/officeart/2005/8/layout/vList2"/>
    <dgm:cxn modelId="{9278ADD7-5C06-A04A-8E54-F6F21ECB57C3}" type="presParOf" srcId="{6E783E4C-CFF8-0E4B-9528-8F15E27DBD4C}" destId="{578C94E2-9485-AF4E-B542-D6C9A5777CDC}" srcOrd="5" destOrd="0" presId="urn:microsoft.com/office/officeart/2005/8/layout/vList2"/>
    <dgm:cxn modelId="{67736E63-C2DA-1F4D-81BD-2977A32A3D6A}" type="presParOf" srcId="{6E783E4C-CFF8-0E4B-9528-8F15E27DBD4C}" destId="{75269DA7-275A-0D46-ACED-7326B94B7078}" srcOrd="6" destOrd="0" presId="urn:microsoft.com/office/officeart/2005/8/layout/vList2"/>
    <dgm:cxn modelId="{F5006D10-A16D-B64C-AD93-4675ED8E3553}" type="presParOf" srcId="{6E783E4C-CFF8-0E4B-9528-8F15E27DBD4C}" destId="{D554207A-C436-2B42-A0D2-F434EE124FAC}"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14044F5-856B-479D-9445-C104FF7FFF83}" type="doc">
      <dgm:prSet loTypeId="urn:microsoft.com/office/officeart/2005/8/layout/process4" loCatId="process" qsTypeId="urn:microsoft.com/office/officeart/2005/8/quickstyle/simple1" qsCatId="simple" csTypeId="urn:microsoft.com/office/officeart/2005/8/colors/colorful2" csCatId="colorful" phldr="1"/>
      <dgm:spPr/>
      <dgm:t>
        <a:bodyPr/>
        <a:lstStyle/>
        <a:p>
          <a:endParaRPr lang="en-US"/>
        </a:p>
      </dgm:t>
    </dgm:pt>
    <dgm:pt modelId="{F8B491A7-EBDD-41DC-ADC2-A04654644285}">
      <dgm:prSet/>
      <dgm:spPr/>
      <dgm:t>
        <a:bodyPr/>
        <a:lstStyle/>
        <a:p>
          <a:r>
            <a:rPr lang="en-US" dirty="0"/>
            <a:t>On Bid Day you’ll meet all of your new sisters at the sorority house or other designated campus site for a celebration to welcome you to the sisterhood.</a:t>
          </a:r>
        </a:p>
      </dgm:t>
    </dgm:pt>
    <dgm:pt modelId="{8B430D3E-33FA-4D49-8B67-EBB464B62CD1}" type="parTrans" cxnId="{5496178F-4D4F-448B-8DF1-C68FB350076A}">
      <dgm:prSet/>
      <dgm:spPr/>
      <dgm:t>
        <a:bodyPr/>
        <a:lstStyle/>
        <a:p>
          <a:endParaRPr lang="en-US"/>
        </a:p>
      </dgm:t>
    </dgm:pt>
    <dgm:pt modelId="{9D6F2712-4DAB-4888-91DA-8BEF54853583}" type="sibTrans" cxnId="{5496178F-4D4F-448B-8DF1-C68FB350076A}">
      <dgm:prSet/>
      <dgm:spPr/>
      <dgm:t>
        <a:bodyPr/>
        <a:lstStyle/>
        <a:p>
          <a:endParaRPr lang="en-US"/>
        </a:p>
      </dgm:t>
    </dgm:pt>
    <dgm:pt modelId="{8569D4FF-7325-4983-BAD0-FF5BD15BF27E}">
      <dgm:prSet/>
      <dgm:spPr/>
      <dgm:t>
        <a:bodyPr/>
        <a:lstStyle/>
        <a:p>
          <a:r>
            <a:rPr lang="en-US"/>
            <a:t>New Member Period</a:t>
          </a:r>
        </a:p>
      </dgm:t>
    </dgm:pt>
    <dgm:pt modelId="{5C604758-6790-4A42-BD09-807C3C4D6EB7}" type="parTrans" cxnId="{A61BBD0B-73C8-4C83-9D7D-0316A0457050}">
      <dgm:prSet/>
      <dgm:spPr/>
      <dgm:t>
        <a:bodyPr/>
        <a:lstStyle/>
        <a:p>
          <a:endParaRPr lang="en-US"/>
        </a:p>
      </dgm:t>
    </dgm:pt>
    <dgm:pt modelId="{2059D36F-5D29-4C44-A646-477D96300458}" type="sibTrans" cxnId="{A61BBD0B-73C8-4C83-9D7D-0316A0457050}">
      <dgm:prSet/>
      <dgm:spPr/>
      <dgm:t>
        <a:bodyPr/>
        <a:lstStyle/>
        <a:p>
          <a:endParaRPr lang="en-US"/>
        </a:p>
      </dgm:t>
    </dgm:pt>
    <dgm:pt modelId="{6E935335-699C-4AB9-BCA3-A96EED5F689D}">
      <dgm:prSet/>
      <dgm:spPr/>
      <dgm:t>
        <a:bodyPr/>
        <a:lstStyle/>
        <a:p>
          <a:r>
            <a:rPr lang="en-US"/>
            <a:t>Learn the history and traditions of the sorority and responsibilities of members.</a:t>
          </a:r>
        </a:p>
      </dgm:t>
    </dgm:pt>
    <dgm:pt modelId="{83B9EBFE-A5AC-4366-8081-0F286242EA0C}" type="parTrans" cxnId="{9DE1C2CE-B6C8-48DC-BBF5-54FE197EFC6B}">
      <dgm:prSet/>
      <dgm:spPr/>
      <dgm:t>
        <a:bodyPr/>
        <a:lstStyle/>
        <a:p>
          <a:endParaRPr lang="en-US"/>
        </a:p>
      </dgm:t>
    </dgm:pt>
    <dgm:pt modelId="{63D08FC9-F5CD-4FD7-9FCE-6D907A19F8A7}" type="sibTrans" cxnId="{9DE1C2CE-B6C8-48DC-BBF5-54FE197EFC6B}">
      <dgm:prSet/>
      <dgm:spPr/>
      <dgm:t>
        <a:bodyPr/>
        <a:lstStyle/>
        <a:p>
          <a:endParaRPr lang="en-US"/>
        </a:p>
      </dgm:t>
    </dgm:pt>
    <dgm:pt modelId="{A555BA13-E1D4-44DF-9DFF-662F2AA2987D}">
      <dgm:prSet/>
      <dgm:spPr/>
      <dgm:t>
        <a:bodyPr/>
        <a:lstStyle/>
        <a:p>
          <a:r>
            <a:rPr lang="en-US"/>
            <a:t>Sisterhood events</a:t>
          </a:r>
        </a:p>
      </dgm:t>
    </dgm:pt>
    <dgm:pt modelId="{5B488BE5-8887-4908-A194-0083CE753494}" type="parTrans" cxnId="{BC986B1E-8700-4F74-A404-DE2DFEA0516B}">
      <dgm:prSet/>
      <dgm:spPr/>
      <dgm:t>
        <a:bodyPr/>
        <a:lstStyle/>
        <a:p>
          <a:endParaRPr lang="en-US"/>
        </a:p>
      </dgm:t>
    </dgm:pt>
    <dgm:pt modelId="{3748C807-4F19-4F3D-AE3C-43FF98E1084A}" type="sibTrans" cxnId="{BC986B1E-8700-4F74-A404-DE2DFEA0516B}">
      <dgm:prSet/>
      <dgm:spPr/>
      <dgm:t>
        <a:bodyPr/>
        <a:lstStyle/>
        <a:p>
          <a:endParaRPr lang="en-US"/>
        </a:p>
      </dgm:t>
    </dgm:pt>
    <dgm:pt modelId="{41AAAEB4-C159-40BF-9AFE-4698CD5DC684}">
      <dgm:prSet/>
      <dgm:spPr/>
      <dgm:t>
        <a:bodyPr/>
        <a:lstStyle/>
        <a:p>
          <a:r>
            <a:rPr lang="en-US"/>
            <a:t>New member retreats</a:t>
          </a:r>
        </a:p>
      </dgm:t>
    </dgm:pt>
    <dgm:pt modelId="{220A0C70-4CAA-4705-AB2A-C3F5B0BAF61F}" type="parTrans" cxnId="{FADD7806-F8D8-4640-8351-D43F98605B23}">
      <dgm:prSet/>
      <dgm:spPr/>
      <dgm:t>
        <a:bodyPr/>
        <a:lstStyle/>
        <a:p>
          <a:endParaRPr lang="en-US"/>
        </a:p>
      </dgm:t>
    </dgm:pt>
    <dgm:pt modelId="{E928CDBA-2839-494C-8A9F-6011E130CA2A}" type="sibTrans" cxnId="{FADD7806-F8D8-4640-8351-D43F98605B23}">
      <dgm:prSet/>
      <dgm:spPr/>
      <dgm:t>
        <a:bodyPr/>
        <a:lstStyle/>
        <a:p>
          <a:endParaRPr lang="en-US"/>
        </a:p>
      </dgm:t>
    </dgm:pt>
    <dgm:pt modelId="{00FB1B40-4357-4AF9-88A7-660FAB6B8E15}">
      <dgm:prSet/>
      <dgm:spPr/>
      <dgm:t>
        <a:bodyPr/>
        <a:lstStyle/>
        <a:p>
          <a:r>
            <a:rPr lang="en-US"/>
            <a:t>Big/Little Sis</a:t>
          </a:r>
        </a:p>
      </dgm:t>
    </dgm:pt>
    <dgm:pt modelId="{3572B144-9167-4555-BA39-019384DDB44D}" type="parTrans" cxnId="{06F19C2D-B73E-4709-963D-7FD6EFEB9C74}">
      <dgm:prSet/>
      <dgm:spPr/>
      <dgm:t>
        <a:bodyPr/>
        <a:lstStyle/>
        <a:p>
          <a:endParaRPr lang="en-US"/>
        </a:p>
      </dgm:t>
    </dgm:pt>
    <dgm:pt modelId="{BF03AD53-65D2-4C9F-92BC-022B45FF2441}" type="sibTrans" cxnId="{06F19C2D-B73E-4709-963D-7FD6EFEB9C74}">
      <dgm:prSet/>
      <dgm:spPr/>
      <dgm:t>
        <a:bodyPr/>
        <a:lstStyle/>
        <a:p>
          <a:endParaRPr lang="en-US"/>
        </a:p>
      </dgm:t>
    </dgm:pt>
    <dgm:pt modelId="{E0CFAC00-4DFD-42B0-8EF6-E3BE57804562}">
      <dgm:prSet/>
      <dgm:spPr/>
      <dgm:t>
        <a:bodyPr/>
        <a:lstStyle/>
        <a:p>
          <a:r>
            <a:rPr lang="en-US" dirty="0"/>
            <a:t>Initiation – where you learn all the secret stuff!</a:t>
          </a:r>
        </a:p>
      </dgm:t>
    </dgm:pt>
    <dgm:pt modelId="{BD02A222-1840-49FA-9FF4-7DC9CC3D420C}" type="parTrans" cxnId="{47E175C5-8E46-490F-879D-D8CA9E549127}">
      <dgm:prSet/>
      <dgm:spPr/>
      <dgm:t>
        <a:bodyPr/>
        <a:lstStyle/>
        <a:p>
          <a:endParaRPr lang="en-US"/>
        </a:p>
      </dgm:t>
    </dgm:pt>
    <dgm:pt modelId="{BEB4210F-4D10-4457-88CD-7972DD4261D2}" type="sibTrans" cxnId="{47E175C5-8E46-490F-879D-D8CA9E549127}">
      <dgm:prSet/>
      <dgm:spPr/>
      <dgm:t>
        <a:bodyPr/>
        <a:lstStyle/>
        <a:p>
          <a:endParaRPr lang="en-US"/>
        </a:p>
      </dgm:t>
    </dgm:pt>
    <dgm:pt modelId="{34AF7603-54A5-9543-9EA5-00CF3572B454}" type="pres">
      <dgm:prSet presAssocID="{114044F5-856B-479D-9445-C104FF7FFF83}" presName="Name0" presStyleCnt="0">
        <dgm:presLayoutVars>
          <dgm:dir/>
          <dgm:animLvl val="lvl"/>
          <dgm:resizeHandles val="exact"/>
        </dgm:presLayoutVars>
      </dgm:prSet>
      <dgm:spPr/>
    </dgm:pt>
    <dgm:pt modelId="{7D5C309D-DF65-9D46-A744-579E28F29A0F}" type="pres">
      <dgm:prSet presAssocID="{E0CFAC00-4DFD-42B0-8EF6-E3BE57804562}" presName="boxAndChildren" presStyleCnt="0"/>
      <dgm:spPr/>
    </dgm:pt>
    <dgm:pt modelId="{2C164C52-77C1-4548-8BA5-D2B0C27BFCB5}" type="pres">
      <dgm:prSet presAssocID="{E0CFAC00-4DFD-42B0-8EF6-E3BE57804562}" presName="parentTextBox" presStyleLbl="node1" presStyleIdx="0" presStyleCnt="3"/>
      <dgm:spPr/>
    </dgm:pt>
    <dgm:pt modelId="{A39E8455-0E7A-C94F-98B7-3752E5103AAF}" type="pres">
      <dgm:prSet presAssocID="{2059D36F-5D29-4C44-A646-477D96300458}" presName="sp" presStyleCnt="0"/>
      <dgm:spPr/>
    </dgm:pt>
    <dgm:pt modelId="{B0BC1609-C068-474F-BC38-801DDDF3F877}" type="pres">
      <dgm:prSet presAssocID="{8569D4FF-7325-4983-BAD0-FF5BD15BF27E}" presName="arrowAndChildren" presStyleCnt="0"/>
      <dgm:spPr/>
    </dgm:pt>
    <dgm:pt modelId="{36CC482C-52F1-564F-B04A-BD6463E65552}" type="pres">
      <dgm:prSet presAssocID="{8569D4FF-7325-4983-BAD0-FF5BD15BF27E}" presName="parentTextArrow" presStyleLbl="node1" presStyleIdx="0" presStyleCnt="3"/>
      <dgm:spPr/>
    </dgm:pt>
    <dgm:pt modelId="{A065D127-3EAA-BD4F-B138-91109D702304}" type="pres">
      <dgm:prSet presAssocID="{8569D4FF-7325-4983-BAD0-FF5BD15BF27E}" presName="arrow" presStyleLbl="node1" presStyleIdx="1" presStyleCnt="3"/>
      <dgm:spPr/>
    </dgm:pt>
    <dgm:pt modelId="{97E21544-8B8B-2940-8D7E-3E87BEA59FD9}" type="pres">
      <dgm:prSet presAssocID="{8569D4FF-7325-4983-BAD0-FF5BD15BF27E}" presName="descendantArrow" presStyleCnt="0"/>
      <dgm:spPr/>
    </dgm:pt>
    <dgm:pt modelId="{D29535DD-C9CE-A044-AE6E-F806BB0BAD3F}" type="pres">
      <dgm:prSet presAssocID="{6E935335-699C-4AB9-BCA3-A96EED5F689D}" presName="childTextArrow" presStyleLbl="fgAccFollowNode1" presStyleIdx="0" presStyleCnt="4">
        <dgm:presLayoutVars>
          <dgm:bulletEnabled val="1"/>
        </dgm:presLayoutVars>
      </dgm:prSet>
      <dgm:spPr/>
    </dgm:pt>
    <dgm:pt modelId="{C9A7E57C-B29D-3248-92F9-926F8F4E5A71}" type="pres">
      <dgm:prSet presAssocID="{A555BA13-E1D4-44DF-9DFF-662F2AA2987D}" presName="childTextArrow" presStyleLbl="fgAccFollowNode1" presStyleIdx="1" presStyleCnt="4">
        <dgm:presLayoutVars>
          <dgm:bulletEnabled val="1"/>
        </dgm:presLayoutVars>
      </dgm:prSet>
      <dgm:spPr/>
    </dgm:pt>
    <dgm:pt modelId="{EF2E36B6-4F4F-4D49-B630-64AF8BA83DE3}" type="pres">
      <dgm:prSet presAssocID="{41AAAEB4-C159-40BF-9AFE-4698CD5DC684}" presName="childTextArrow" presStyleLbl="fgAccFollowNode1" presStyleIdx="2" presStyleCnt="4">
        <dgm:presLayoutVars>
          <dgm:bulletEnabled val="1"/>
        </dgm:presLayoutVars>
      </dgm:prSet>
      <dgm:spPr/>
    </dgm:pt>
    <dgm:pt modelId="{AC09ACC8-A33F-4E41-BBC3-BA2B1B68CC88}" type="pres">
      <dgm:prSet presAssocID="{00FB1B40-4357-4AF9-88A7-660FAB6B8E15}" presName="childTextArrow" presStyleLbl="fgAccFollowNode1" presStyleIdx="3" presStyleCnt="4">
        <dgm:presLayoutVars>
          <dgm:bulletEnabled val="1"/>
        </dgm:presLayoutVars>
      </dgm:prSet>
      <dgm:spPr/>
    </dgm:pt>
    <dgm:pt modelId="{248829D9-59F6-6F40-8E33-A44887A39BB9}" type="pres">
      <dgm:prSet presAssocID="{9D6F2712-4DAB-4888-91DA-8BEF54853583}" presName="sp" presStyleCnt="0"/>
      <dgm:spPr/>
    </dgm:pt>
    <dgm:pt modelId="{E33E66FF-F7F1-C444-BE3C-7E255779F049}" type="pres">
      <dgm:prSet presAssocID="{F8B491A7-EBDD-41DC-ADC2-A04654644285}" presName="arrowAndChildren" presStyleCnt="0"/>
      <dgm:spPr/>
    </dgm:pt>
    <dgm:pt modelId="{4FBAF8D3-A012-E940-BB9B-160A8C1C562C}" type="pres">
      <dgm:prSet presAssocID="{F8B491A7-EBDD-41DC-ADC2-A04654644285}" presName="parentTextArrow" presStyleLbl="node1" presStyleIdx="2" presStyleCnt="3"/>
      <dgm:spPr/>
    </dgm:pt>
  </dgm:ptLst>
  <dgm:cxnLst>
    <dgm:cxn modelId="{FADD7806-F8D8-4640-8351-D43F98605B23}" srcId="{8569D4FF-7325-4983-BAD0-FF5BD15BF27E}" destId="{41AAAEB4-C159-40BF-9AFE-4698CD5DC684}" srcOrd="2" destOrd="0" parTransId="{220A0C70-4CAA-4705-AB2A-C3F5B0BAF61F}" sibTransId="{E928CDBA-2839-494C-8A9F-6011E130CA2A}"/>
    <dgm:cxn modelId="{7D84D109-A1D3-FF47-9EBC-FF958D3993EA}" type="presOf" srcId="{41AAAEB4-C159-40BF-9AFE-4698CD5DC684}" destId="{EF2E36B6-4F4F-4D49-B630-64AF8BA83DE3}" srcOrd="0" destOrd="0" presId="urn:microsoft.com/office/officeart/2005/8/layout/process4"/>
    <dgm:cxn modelId="{A61BBD0B-73C8-4C83-9D7D-0316A0457050}" srcId="{114044F5-856B-479D-9445-C104FF7FFF83}" destId="{8569D4FF-7325-4983-BAD0-FF5BD15BF27E}" srcOrd="1" destOrd="0" parTransId="{5C604758-6790-4A42-BD09-807C3C4D6EB7}" sibTransId="{2059D36F-5D29-4C44-A646-477D96300458}"/>
    <dgm:cxn modelId="{1164AB1C-7A7B-9048-983A-6741E3D54B7D}" type="presOf" srcId="{A555BA13-E1D4-44DF-9DFF-662F2AA2987D}" destId="{C9A7E57C-B29D-3248-92F9-926F8F4E5A71}" srcOrd="0" destOrd="0" presId="urn:microsoft.com/office/officeart/2005/8/layout/process4"/>
    <dgm:cxn modelId="{9350641E-E2B3-C848-9FB5-22ECEE829DA8}" type="presOf" srcId="{8569D4FF-7325-4983-BAD0-FF5BD15BF27E}" destId="{36CC482C-52F1-564F-B04A-BD6463E65552}" srcOrd="0" destOrd="0" presId="urn:microsoft.com/office/officeart/2005/8/layout/process4"/>
    <dgm:cxn modelId="{BC986B1E-8700-4F74-A404-DE2DFEA0516B}" srcId="{8569D4FF-7325-4983-BAD0-FF5BD15BF27E}" destId="{A555BA13-E1D4-44DF-9DFF-662F2AA2987D}" srcOrd="1" destOrd="0" parTransId="{5B488BE5-8887-4908-A194-0083CE753494}" sibTransId="{3748C807-4F19-4F3D-AE3C-43FF98E1084A}"/>
    <dgm:cxn modelId="{CE390D20-D67A-7E47-85BA-0E6693EEAF98}" type="presOf" srcId="{E0CFAC00-4DFD-42B0-8EF6-E3BE57804562}" destId="{2C164C52-77C1-4548-8BA5-D2B0C27BFCB5}" srcOrd="0" destOrd="0" presId="urn:microsoft.com/office/officeart/2005/8/layout/process4"/>
    <dgm:cxn modelId="{4E28A120-AA5A-7743-A65E-353FB725AA5E}" type="presOf" srcId="{114044F5-856B-479D-9445-C104FF7FFF83}" destId="{34AF7603-54A5-9543-9EA5-00CF3572B454}" srcOrd="0" destOrd="0" presId="urn:microsoft.com/office/officeart/2005/8/layout/process4"/>
    <dgm:cxn modelId="{3971B422-5721-9449-A1DD-BAD195D3B255}" type="presOf" srcId="{F8B491A7-EBDD-41DC-ADC2-A04654644285}" destId="{4FBAF8D3-A012-E940-BB9B-160A8C1C562C}" srcOrd="0" destOrd="0" presId="urn:microsoft.com/office/officeart/2005/8/layout/process4"/>
    <dgm:cxn modelId="{DB269423-6768-C04A-8EB7-6000F1C4579E}" type="presOf" srcId="{8569D4FF-7325-4983-BAD0-FF5BD15BF27E}" destId="{A065D127-3EAA-BD4F-B138-91109D702304}" srcOrd="1" destOrd="0" presId="urn:microsoft.com/office/officeart/2005/8/layout/process4"/>
    <dgm:cxn modelId="{06F19C2D-B73E-4709-963D-7FD6EFEB9C74}" srcId="{8569D4FF-7325-4983-BAD0-FF5BD15BF27E}" destId="{00FB1B40-4357-4AF9-88A7-660FAB6B8E15}" srcOrd="3" destOrd="0" parTransId="{3572B144-9167-4555-BA39-019384DDB44D}" sibTransId="{BF03AD53-65D2-4C9F-92BC-022B45FF2441}"/>
    <dgm:cxn modelId="{93FB797F-1623-9045-9C37-EE1F7D36F03C}" type="presOf" srcId="{6E935335-699C-4AB9-BCA3-A96EED5F689D}" destId="{D29535DD-C9CE-A044-AE6E-F806BB0BAD3F}" srcOrd="0" destOrd="0" presId="urn:microsoft.com/office/officeart/2005/8/layout/process4"/>
    <dgm:cxn modelId="{5496178F-4D4F-448B-8DF1-C68FB350076A}" srcId="{114044F5-856B-479D-9445-C104FF7FFF83}" destId="{F8B491A7-EBDD-41DC-ADC2-A04654644285}" srcOrd="0" destOrd="0" parTransId="{8B430D3E-33FA-4D49-8B67-EBB464B62CD1}" sibTransId="{9D6F2712-4DAB-4888-91DA-8BEF54853583}"/>
    <dgm:cxn modelId="{47E175C5-8E46-490F-879D-D8CA9E549127}" srcId="{114044F5-856B-479D-9445-C104FF7FFF83}" destId="{E0CFAC00-4DFD-42B0-8EF6-E3BE57804562}" srcOrd="2" destOrd="0" parTransId="{BD02A222-1840-49FA-9FF4-7DC9CC3D420C}" sibTransId="{BEB4210F-4D10-4457-88CD-7972DD4261D2}"/>
    <dgm:cxn modelId="{9DE1C2CE-B6C8-48DC-BBF5-54FE197EFC6B}" srcId="{8569D4FF-7325-4983-BAD0-FF5BD15BF27E}" destId="{6E935335-699C-4AB9-BCA3-A96EED5F689D}" srcOrd="0" destOrd="0" parTransId="{83B9EBFE-A5AC-4366-8081-0F286242EA0C}" sibTransId="{63D08FC9-F5CD-4FD7-9FCE-6D907A19F8A7}"/>
    <dgm:cxn modelId="{994004E9-E49A-AC48-90EA-50AB1FDAFB87}" type="presOf" srcId="{00FB1B40-4357-4AF9-88A7-660FAB6B8E15}" destId="{AC09ACC8-A33F-4E41-BBC3-BA2B1B68CC88}" srcOrd="0" destOrd="0" presId="urn:microsoft.com/office/officeart/2005/8/layout/process4"/>
    <dgm:cxn modelId="{3780F77F-8FD9-BB4B-8EBE-656F06FAEF62}" type="presParOf" srcId="{34AF7603-54A5-9543-9EA5-00CF3572B454}" destId="{7D5C309D-DF65-9D46-A744-579E28F29A0F}" srcOrd="0" destOrd="0" presId="urn:microsoft.com/office/officeart/2005/8/layout/process4"/>
    <dgm:cxn modelId="{C5C9EEF3-234B-DF49-BB36-18F47AD2A8E6}" type="presParOf" srcId="{7D5C309D-DF65-9D46-A744-579E28F29A0F}" destId="{2C164C52-77C1-4548-8BA5-D2B0C27BFCB5}" srcOrd="0" destOrd="0" presId="urn:microsoft.com/office/officeart/2005/8/layout/process4"/>
    <dgm:cxn modelId="{8D03293C-76E6-C949-83A8-85D29B19DC61}" type="presParOf" srcId="{34AF7603-54A5-9543-9EA5-00CF3572B454}" destId="{A39E8455-0E7A-C94F-98B7-3752E5103AAF}" srcOrd="1" destOrd="0" presId="urn:microsoft.com/office/officeart/2005/8/layout/process4"/>
    <dgm:cxn modelId="{FC4EBC73-4269-CB49-8D75-6E6C36642E41}" type="presParOf" srcId="{34AF7603-54A5-9543-9EA5-00CF3572B454}" destId="{B0BC1609-C068-474F-BC38-801DDDF3F877}" srcOrd="2" destOrd="0" presId="urn:microsoft.com/office/officeart/2005/8/layout/process4"/>
    <dgm:cxn modelId="{0BA7CD55-C559-F844-B967-35DB43B7D6B3}" type="presParOf" srcId="{B0BC1609-C068-474F-BC38-801DDDF3F877}" destId="{36CC482C-52F1-564F-B04A-BD6463E65552}" srcOrd="0" destOrd="0" presId="urn:microsoft.com/office/officeart/2005/8/layout/process4"/>
    <dgm:cxn modelId="{787F4A4A-7D4F-4F4D-8055-C4E3D65FE9C7}" type="presParOf" srcId="{B0BC1609-C068-474F-BC38-801DDDF3F877}" destId="{A065D127-3EAA-BD4F-B138-91109D702304}" srcOrd="1" destOrd="0" presId="urn:microsoft.com/office/officeart/2005/8/layout/process4"/>
    <dgm:cxn modelId="{630E7C2B-EB39-2047-BC7B-9F455AFACC1D}" type="presParOf" srcId="{B0BC1609-C068-474F-BC38-801DDDF3F877}" destId="{97E21544-8B8B-2940-8D7E-3E87BEA59FD9}" srcOrd="2" destOrd="0" presId="urn:microsoft.com/office/officeart/2005/8/layout/process4"/>
    <dgm:cxn modelId="{375C0D60-AF57-5B40-8FB0-AA20D8FF73A6}" type="presParOf" srcId="{97E21544-8B8B-2940-8D7E-3E87BEA59FD9}" destId="{D29535DD-C9CE-A044-AE6E-F806BB0BAD3F}" srcOrd="0" destOrd="0" presId="urn:microsoft.com/office/officeart/2005/8/layout/process4"/>
    <dgm:cxn modelId="{9E8C2071-7C97-0A47-883E-6FF4A01C5FD7}" type="presParOf" srcId="{97E21544-8B8B-2940-8D7E-3E87BEA59FD9}" destId="{C9A7E57C-B29D-3248-92F9-926F8F4E5A71}" srcOrd="1" destOrd="0" presId="urn:microsoft.com/office/officeart/2005/8/layout/process4"/>
    <dgm:cxn modelId="{B09B195A-716F-D445-BC96-015F057C0FBD}" type="presParOf" srcId="{97E21544-8B8B-2940-8D7E-3E87BEA59FD9}" destId="{EF2E36B6-4F4F-4D49-B630-64AF8BA83DE3}" srcOrd="2" destOrd="0" presId="urn:microsoft.com/office/officeart/2005/8/layout/process4"/>
    <dgm:cxn modelId="{DE47A119-B480-4D4C-A4A5-A031D543503B}" type="presParOf" srcId="{97E21544-8B8B-2940-8D7E-3E87BEA59FD9}" destId="{AC09ACC8-A33F-4E41-BBC3-BA2B1B68CC88}" srcOrd="3" destOrd="0" presId="urn:microsoft.com/office/officeart/2005/8/layout/process4"/>
    <dgm:cxn modelId="{50A0D1C2-6AAB-C247-A482-31869535D4B2}" type="presParOf" srcId="{34AF7603-54A5-9543-9EA5-00CF3572B454}" destId="{248829D9-59F6-6F40-8E33-A44887A39BB9}" srcOrd="3" destOrd="0" presId="urn:microsoft.com/office/officeart/2005/8/layout/process4"/>
    <dgm:cxn modelId="{5E2F73D4-6B40-C646-A831-5DE84E62ABF3}" type="presParOf" srcId="{34AF7603-54A5-9543-9EA5-00CF3572B454}" destId="{E33E66FF-F7F1-C444-BE3C-7E255779F049}" srcOrd="4" destOrd="0" presId="urn:microsoft.com/office/officeart/2005/8/layout/process4"/>
    <dgm:cxn modelId="{370DDE44-A6C3-6B44-8657-8D60F55609BF}" type="presParOf" srcId="{E33E66FF-F7F1-C444-BE3C-7E255779F049}" destId="{4FBAF8D3-A012-E940-BB9B-160A8C1C562C}"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0E597B-B985-FE42-AFA2-3C44A2C024A8}">
      <dsp:nvSpPr>
        <dsp:cNvPr id="0" name=""/>
        <dsp:cNvSpPr/>
      </dsp:nvSpPr>
      <dsp:spPr>
        <a:xfrm>
          <a:off x="0" y="1573"/>
          <a:ext cx="6865257"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B55CC29-5451-A041-A70F-DE40A1FD7958}">
      <dsp:nvSpPr>
        <dsp:cNvPr id="0" name=""/>
        <dsp:cNvSpPr/>
      </dsp:nvSpPr>
      <dsp:spPr>
        <a:xfrm>
          <a:off x="0" y="1573"/>
          <a:ext cx="6865257" cy="2800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Bid</a:t>
          </a:r>
        </a:p>
      </dsp:txBody>
      <dsp:txXfrm>
        <a:off x="0" y="1573"/>
        <a:ext cx="6865257" cy="280052"/>
      </dsp:txXfrm>
    </dsp:sp>
    <dsp:sp modelId="{38AF23FD-EE9C-7A47-A06C-47B3BF7FE4E5}">
      <dsp:nvSpPr>
        <dsp:cNvPr id="0" name=""/>
        <dsp:cNvSpPr/>
      </dsp:nvSpPr>
      <dsp:spPr>
        <a:xfrm>
          <a:off x="0" y="281625"/>
          <a:ext cx="6865257" cy="0"/>
        </a:xfrm>
        <a:prstGeom prst="line">
          <a:avLst/>
        </a:prstGeom>
        <a:solidFill>
          <a:schemeClr val="accent2">
            <a:hueOff val="-60153"/>
            <a:satOff val="68"/>
            <a:lumOff val="160"/>
            <a:alphaOff val="0"/>
          </a:schemeClr>
        </a:solidFill>
        <a:ln w="15875" cap="flat" cmpd="sng" algn="ctr">
          <a:solidFill>
            <a:schemeClr val="accent2">
              <a:hueOff val="-60153"/>
              <a:satOff val="68"/>
              <a:lumOff val="16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335803A-9A48-4E4D-AA08-A42993B1961C}">
      <dsp:nvSpPr>
        <dsp:cNvPr id="0" name=""/>
        <dsp:cNvSpPr/>
      </dsp:nvSpPr>
      <dsp:spPr>
        <a:xfrm>
          <a:off x="0" y="281625"/>
          <a:ext cx="6865257" cy="2800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Bid Day</a:t>
          </a:r>
        </a:p>
      </dsp:txBody>
      <dsp:txXfrm>
        <a:off x="0" y="281625"/>
        <a:ext cx="6865257" cy="280052"/>
      </dsp:txXfrm>
    </dsp:sp>
    <dsp:sp modelId="{7A02180D-8633-F04F-8AC1-9193EDFA2402}">
      <dsp:nvSpPr>
        <dsp:cNvPr id="0" name=""/>
        <dsp:cNvSpPr/>
      </dsp:nvSpPr>
      <dsp:spPr>
        <a:xfrm>
          <a:off x="0" y="561677"/>
          <a:ext cx="6865257" cy="0"/>
        </a:xfrm>
        <a:prstGeom prst="line">
          <a:avLst/>
        </a:prstGeom>
        <a:solidFill>
          <a:schemeClr val="accent2">
            <a:hueOff val="-120307"/>
            <a:satOff val="136"/>
            <a:lumOff val="321"/>
            <a:alphaOff val="0"/>
          </a:schemeClr>
        </a:solidFill>
        <a:ln w="15875" cap="flat" cmpd="sng" algn="ctr">
          <a:solidFill>
            <a:schemeClr val="accent2">
              <a:hueOff val="-120307"/>
              <a:satOff val="136"/>
              <a:lumOff val="32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1C28BE4-4C6D-9849-ACE5-587AF94F98A0}">
      <dsp:nvSpPr>
        <dsp:cNvPr id="0" name=""/>
        <dsp:cNvSpPr/>
      </dsp:nvSpPr>
      <dsp:spPr>
        <a:xfrm>
          <a:off x="0" y="561677"/>
          <a:ext cx="6865257" cy="2800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Continuous Open Bidding (COB)</a:t>
          </a:r>
        </a:p>
      </dsp:txBody>
      <dsp:txXfrm>
        <a:off x="0" y="561677"/>
        <a:ext cx="6865257" cy="280052"/>
      </dsp:txXfrm>
    </dsp:sp>
    <dsp:sp modelId="{9A8905BF-639D-8641-95D5-C1377C0CE940}">
      <dsp:nvSpPr>
        <dsp:cNvPr id="0" name=""/>
        <dsp:cNvSpPr/>
      </dsp:nvSpPr>
      <dsp:spPr>
        <a:xfrm>
          <a:off x="0" y="841729"/>
          <a:ext cx="6865257" cy="0"/>
        </a:xfrm>
        <a:prstGeom prst="line">
          <a:avLst/>
        </a:prstGeom>
        <a:solidFill>
          <a:schemeClr val="accent2">
            <a:hueOff val="-180460"/>
            <a:satOff val="203"/>
            <a:lumOff val="481"/>
            <a:alphaOff val="0"/>
          </a:schemeClr>
        </a:solidFill>
        <a:ln w="15875" cap="flat" cmpd="sng" algn="ctr">
          <a:solidFill>
            <a:schemeClr val="accent2">
              <a:hueOff val="-180460"/>
              <a:satOff val="203"/>
              <a:lumOff val="48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8E7926F-F553-5047-AFAE-731DE13AAB16}">
      <dsp:nvSpPr>
        <dsp:cNvPr id="0" name=""/>
        <dsp:cNvSpPr/>
      </dsp:nvSpPr>
      <dsp:spPr>
        <a:xfrm>
          <a:off x="0" y="841729"/>
          <a:ext cx="6865257" cy="2800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Membership Recruitment Acceptance Binding Agreement (MRABA)</a:t>
          </a:r>
        </a:p>
      </dsp:txBody>
      <dsp:txXfrm>
        <a:off x="0" y="841729"/>
        <a:ext cx="6865257" cy="280052"/>
      </dsp:txXfrm>
    </dsp:sp>
    <dsp:sp modelId="{A5A5562F-EA2D-A34E-8D77-63B3AA4AFDF7}">
      <dsp:nvSpPr>
        <dsp:cNvPr id="0" name=""/>
        <dsp:cNvSpPr/>
      </dsp:nvSpPr>
      <dsp:spPr>
        <a:xfrm>
          <a:off x="0" y="1121781"/>
          <a:ext cx="6865257" cy="0"/>
        </a:xfrm>
        <a:prstGeom prst="line">
          <a:avLst/>
        </a:prstGeom>
        <a:solidFill>
          <a:schemeClr val="accent2">
            <a:hueOff val="-240613"/>
            <a:satOff val="271"/>
            <a:lumOff val="642"/>
            <a:alphaOff val="0"/>
          </a:schemeClr>
        </a:solidFill>
        <a:ln w="15875" cap="flat" cmpd="sng" algn="ctr">
          <a:solidFill>
            <a:schemeClr val="accent2">
              <a:hueOff val="-240613"/>
              <a:satOff val="271"/>
              <a:lumOff val="64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41B635A-BA11-FB4C-9255-585A65A637EA}">
      <dsp:nvSpPr>
        <dsp:cNvPr id="0" name=""/>
        <dsp:cNvSpPr/>
      </dsp:nvSpPr>
      <dsp:spPr>
        <a:xfrm>
          <a:off x="0" y="1121781"/>
          <a:ext cx="6865257" cy="2800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New member</a:t>
          </a:r>
        </a:p>
      </dsp:txBody>
      <dsp:txXfrm>
        <a:off x="0" y="1121781"/>
        <a:ext cx="6865257" cy="280052"/>
      </dsp:txXfrm>
    </dsp:sp>
    <dsp:sp modelId="{C0C57292-493D-3E43-AE66-9352DBDCA7D5}">
      <dsp:nvSpPr>
        <dsp:cNvPr id="0" name=""/>
        <dsp:cNvSpPr/>
      </dsp:nvSpPr>
      <dsp:spPr>
        <a:xfrm>
          <a:off x="0" y="1401833"/>
          <a:ext cx="6865257" cy="0"/>
        </a:xfrm>
        <a:prstGeom prst="line">
          <a:avLst/>
        </a:prstGeom>
        <a:solidFill>
          <a:schemeClr val="accent2">
            <a:hueOff val="-300767"/>
            <a:satOff val="339"/>
            <a:lumOff val="802"/>
            <a:alphaOff val="0"/>
          </a:schemeClr>
        </a:solidFill>
        <a:ln w="15875" cap="flat" cmpd="sng" algn="ctr">
          <a:solidFill>
            <a:schemeClr val="accent2">
              <a:hueOff val="-300767"/>
              <a:satOff val="339"/>
              <a:lumOff val="80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E191C2-3A23-814D-81E6-6155EFB22EBF}">
      <dsp:nvSpPr>
        <dsp:cNvPr id="0" name=""/>
        <dsp:cNvSpPr/>
      </dsp:nvSpPr>
      <dsp:spPr>
        <a:xfrm>
          <a:off x="0" y="1401833"/>
          <a:ext cx="6865257" cy="2800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Potential New Member (PNM)</a:t>
          </a:r>
        </a:p>
      </dsp:txBody>
      <dsp:txXfrm>
        <a:off x="0" y="1401833"/>
        <a:ext cx="6865257" cy="280052"/>
      </dsp:txXfrm>
    </dsp:sp>
    <dsp:sp modelId="{65763168-F1E9-D14E-8D5A-AAEFA5198282}">
      <dsp:nvSpPr>
        <dsp:cNvPr id="0" name=""/>
        <dsp:cNvSpPr/>
      </dsp:nvSpPr>
      <dsp:spPr>
        <a:xfrm>
          <a:off x="0" y="1681885"/>
          <a:ext cx="6865257" cy="0"/>
        </a:xfrm>
        <a:prstGeom prst="line">
          <a:avLst/>
        </a:prstGeom>
        <a:solidFill>
          <a:schemeClr val="accent2">
            <a:hueOff val="-360920"/>
            <a:satOff val="407"/>
            <a:lumOff val="963"/>
            <a:alphaOff val="0"/>
          </a:schemeClr>
        </a:solidFill>
        <a:ln w="15875" cap="flat" cmpd="sng" algn="ctr">
          <a:solidFill>
            <a:schemeClr val="accent2">
              <a:hueOff val="-360920"/>
              <a:satOff val="407"/>
              <a:lumOff val="96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EF4531C-E3FD-2B47-BAC9-E55978B66289}">
      <dsp:nvSpPr>
        <dsp:cNvPr id="0" name=""/>
        <dsp:cNvSpPr/>
      </dsp:nvSpPr>
      <dsp:spPr>
        <a:xfrm>
          <a:off x="0" y="1681885"/>
          <a:ext cx="6865257" cy="2800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Preference round</a:t>
          </a:r>
        </a:p>
      </dsp:txBody>
      <dsp:txXfrm>
        <a:off x="0" y="1681885"/>
        <a:ext cx="6865257" cy="280052"/>
      </dsp:txXfrm>
    </dsp:sp>
    <dsp:sp modelId="{5C65657B-CB58-DA40-BD9E-460D7B921621}">
      <dsp:nvSpPr>
        <dsp:cNvPr id="0" name=""/>
        <dsp:cNvSpPr/>
      </dsp:nvSpPr>
      <dsp:spPr>
        <a:xfrm>
          <a:off x="0" y="1961937"/>
          <a:ext cx="6865257" cy="0"/>
        </a:xfrm>
        <a:prstGeom prst="line">
          <a:avLst/>
        </a:prstGeom>
        <a:solidFill>
          <a:schemeClr val="accent2">
            <a:hueOff val="-421073"/>
            <a:satOff val="475"/>
            <a:lumOff val="1123"/>
            <a:alphaOff val="0"/>
          </a:schemeClr>
        </a:solidFill>
        <a:ln w="15875" cap="flat" cmpd="sng" algn="ctr">
          <a:solidFill>
            <a:schemeClr val="accent2">
              <a:hueOff val="-421073"/>
              <a:satOff val="475"/>
              <a:lumOff val="112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D55C5F3-2887-DA41-8102-F3B20A70A715}">
      <dsp:nvSpPr>
        <dsp:cNvPr id="0" name=""/>
        <dsp:cNvSpPr/>
      </dsp:nvSpPr>
      <dsp:spPr>
        <a:xfrm>
          <a:off x="0" y="1961937"/>
          <a:ext cx="6865257" cy="2800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Quota</a:t>
          </a:r>
        </a:p>
      </dsp:txBody>
      <dsp:txXfrm>
        <a:off x="0" y="1961937"/>
        <a:ext cx="6865257" cy="280052"/>
      </dsp:txXfrm>
    </dsp:sp>
    <dsp:sp modelId="{B9462A83-D86D-5549-9237-8C48D6D72150}">
      <dsp:nvSpPr>
        <dsp:cNvPr id="0" name=""/>
        <dsp:cNvSpPr/>
      </dsp:nvSpPr>
      <dsp:spPr>
        <a:xfrm>
          <a:off x="0" y="2241989"/>
          <a:ext cx="6865257" cy="0"/>
        </a:xfrm>
        <a:prstGeom prst="line">
          <a:avLst/>
        </a:prstGeom>
        <a:solidFill>
          <a:schemeClr val="accent2">
            <a:hueOff val="-481226"/>
            <a:satOff val="543"/>
            <a:lumOff val="1284"/>
            <a:alphaOff val="0"/>
          </a:schemeClr>
        </a:solidFill>
        <a:ln w="15875" cap="flat" cmpd="sng" algn="ctr">
          <a:solidFill>
            <a:schemeClr val="accent2">
              <a:hueOff val="-481226"/>
              <a:satOff val="543"/>
              <a:lumOff val="128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69E8067-243D-3849-84B2-4B9DC550D470}">
      <dsp:nvSpPr>
        <dsp:cNvPr id="0" name=""/>
        <dsp:cNvSpPr/>
      </dsp:nvSpPr>
      <dsp:spPr>
        <a:xfrm>
          <a:off x="0" y="2241989"/>
          <a:ext cx="6865257" cy="2800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Recruitment</a:t>
          </a:r>
        </a:p>
      </dsp:txBody>
      <dsp:txXfrm>
        <a:off x="0" y="2241989"/>
        <a:ext cx="6865257" cy="280052"/>
      </dsp:txXfrm>
    </dsp:sp>
    <dsp:sp modelId="{B009F344-DE08-604B-BBA0-A2A2B87F04DE}">
      <dsp:nvSpPr>
        <dsp:cNvPr id="0" name=""/>
        <dsp:cNvSpPr/>
      </dsp:nvSpPr>
      <dsp:spPr>
        <a:xfrm>
          <a:off x="0" y="2522041"/>
          <a:ext cx="6865257" cy="0"/>
        </a:xfrm>
        <a:prstGeom prst="line">
          <a:avLst/>
        </a:prstGeom>
        <a:solidFill>
          <a:schemeClr val="accent2">
            <a:hueOff val="-541380"/>
            <a:satOff val="610"/>
            <a:lumOff val="1444"/>
            <a:alphaOff val="0"/>
          </a:schemeClr>
        </a:solidFill>
        <a:ln w="15875" cap="flat" cmpd="sng" algn="ctr">
          <a:solidFill>
            <a:schemeClr val="accent2">
              <a:hueOff val="-541380"/>
              <a:satOff val="610"/>
              <a:lumOff val="144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3BD569A-B296-0644-BCD5-70C49586EA84}">
      <dsp:nvSpPr>
        <dsp:cNvPr id="0" name=""/>
        <dsp:cNvSpPr/>
      </dsp:nvSpPr>
      <dsp:spPr>
        <a:xfrm>
          <a:off x="0" y="2522041"/>
          <a:ext cx="6865257" cy="2800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Recruitment counselor</a:t>
          </a:r>
        </a:p>
      </dsp:txBody>
      <dsp:txXfrm>
        <a:off x="0" y="2522041"/>
        <a:ext cx="6865257" cy="280052"/>
      </dsp:txXfrm>
    </dsp:sp>
    <dsp:sp modelId="{0822C527-4145-9A45-9CD3-A09476B72E25}">
      <dsp:nvSpPr>
        <dsp:cNvPr id="0" name=""/>
        <dsp:cNvSpPr/>
      </dsp:nvSpPr>
      <dsp:spPr>
        <a:xfrm>
          <a:off x="0" y="2802093"/>
          <a:ext cx="6865257" cy="0"/>
        </a:xfrm>
        <a:prstGeom prst="line">
          <a:avLst/>
        </a:prstGeom>
        <a:solidFill>
          <a:schemeClr val="accent2">
            <a:hueOff val="-601533"/>
            <a:satOff val="678"/>
            <a:lumOff val="1605"/>
            <a:alphaOff val="0"/>
          </a:schemeClr>
        </a:solidFill>
        <a:ln w="15875" cap="flat" cmpd="sng" algn="ctr">
          <a:solidFill>
            <a:schemeClr val="accent2">
              <a:hueOff val="-601533"/>
              <a:satOff val="678"/>
              <a:lumOff val="160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162A68F-5DEA-C449-BDFC-AC4989C73DBE}">
      <dsp:nvSpPr>
        <dsp:cNvPr id="0" name=""/>
        <dsp:cNvSpPr/>
      </dsp:nvSpPr>
      <dsp:spPr>
        <a:xfrm>
          <a:off x="0" y="2802093"/>
          <a:ext cx="6865257" cy="2800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Total</a:t>
          </a:r>
        </a:p>
      </dsp:txBody>
      <dsp:txXfrm>
        <a:off x="0" y="2802093"/>
        <a:ext cx="6865257" cy="280052"/>
      </dsp:txXfrm>
    </dsp:sp>
    <dsp:sp modelId="{E348FC41-B16F-0F41-BB8F-99CC312B5DA2}">
      <dsp:nvSpPr>
        <dsp:cNvPr id="0" name=""/>
        <dsp:cNvSpPr/>
      </dsp:nvSpPr>
      <dsp:spPr>
        <a:xfrm>
          <a:off x="0" y="3082145"/>
          <a:ext cx="6865257" cy="0"/>
        </a:xfrm>
        <a:prstGeom prst="line">
          <a:avLst/>
        </a:prstGeom>
        <a:solidFill>
          <a:schemeClr val="accent2">
            <a:hueOff val="-661686"/>
            <a:satOff val="746"/>
            <a:lumOff val="1765"/>
            <a:alphaOff val="0"/>
          </a:schemeClr>
        </a:solidFill>
        <a:ln w="15875" cap="flat" cmpd="sng" algn="ctr">
          <a:solidFill>
            <a:schemeClr val="accent2">
              <a:hueOff val="-661686"/>
              <a:satOff val="746"/>
              <a:lumOff val="176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2AD54C9-73FD-7843-BDDD-9477D6647CB9}">
      <dsp:nvSpPr>
        <dsp:cNvPr id="0" name=""/>
        <dsp:cNvSpPr/>
      </dsp:nvSpPr>
      <dsp:spPr>
        <a:xfrm>
          <a:off x="0" y="3082145"/>
          <a:ext cx="6865257" cy="2800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Alumna/Alumnae</a:t>
          </a:r>
        </a:p>
      </dsp:txBody>
      <dsp:txXfrm>
        <a:off x="0" y="3082145"/>
        <a:ext cx="6865257" cy="280052"/>
      </dsp:txXfrm>
    </dsp:sp>
    <dsp:sp modelId="{C3008EBA-AF62-2142-B2EE-C6C7663E477A}">
      <dsp:nvSpPr>
        <dsp:cNvPr id="0" name=""/>
        <dsp:cNvSpPr/>
      </dsp:nvSpPr>
      <dsp:spPr>
        <a:xfrm>
          <a:off x="0" y="3362197"/>
          <a:ext cx="6865257" cy="0"/>
        </a:xfrm>
        <a:prstGeom prst="line">
          <a:avLst/>
        </a:prstGeom>
        <a:solidFill>
          <a:schemeClr val="accent2">
            <a:hueOff val="-721840"/>
            <a:satOff val="814"/>
            <a:lumOff val="1925"/>
            <a:alphaOff val="0"/>
          </a:schemeClr>
        </a:solidFill>
        <a:ln w="15875" cap="flat" cmpd="sng" algn="ctr">
          <a:solidFill>
            <a:schemeClr val="accent2">
              <a:hueOff val="-721840"/>
              <a:satOff val="814"/>
              <a:lumOff val="192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F61C90B-F319-8740-8132-F63DF7DFCD53}">
      <dsp:nvSpPr>
        <dsp:cNvPr id="0" name=""/>
        <dsp:cNvSpPr/>
      </dsp:nvSpPr>
      <dsp:spPr>
        <a:xfrm>
          <a:off x="0" y="3362197"/>
          <a:ext cx="6865257" cy="2800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Badge</a:t>
          </a:r>
        </a:p>
      </dsp:txBody>
      <dsp:txXfrm>
        <a:off x="0" y="3362197"/>
        <a:ext cx="6865257" cy="280052"/>
      </dsp:txXfrm>
    </dsp:sp>
    <dsp:sp modelId="{CC245E72-3949-BC4D-A0D6-EC099A8E928B}">
      <dsp:nvSpPr>
        <dsp:cNvPr id="0" name=""/>
        <dsp:cNvSpPr/>
      </dsp:nvSpPr>
      <dsp:spPr>
        <a:xfrm>
          <a:off x="0" y="3642249"/>
          <a:ext cx="6865257" cy="0"/>
        </a:xfrm>
        <a:prstGeom prst="line">
          <a:avLst/>
        </a:prstGeom>
        <a:solidFill>
          <a:schemeClr val="accent2">
            <a:hueOff val="-781993"/>
            <a:satOff val="882"/>
            <a:lumOff val="2086"/>
            <a:alphaOff val="0"/>
          </a:schemeClr>
        </a:solidFill>
        <a:ln w="15875" cap="flat" cmpd="sng" algn="ctr">
          <a:solidFill>
            <a:schemeClr val="accent2">
              <a:hueOff val="-781993"/>
              <a:satOff val="882"/>
              <a:lumOff val="208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58E8E5F-0AF8-8A4B-873D-47DB56F3985A}">
      <dsp:nvSpPr>
        <dsp:cNvPr id="0" name=""/>
        <dsp:cNvSpPr/>
      </dsp:nvSpPr>
      <dsp:spPr>
        <a:xfrm>
          <a:off x="0" y="3642249"/>
          <a:ext cx="6865257" cy="2800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Big sister</a:t>
          </a:r>
        </a:p>
      </dsp:txBody>
      <dsp:txXfrm>
        <a:off x="0" y="3642249"/>
        <a:ext cx="6865257" cy="280052"/>
      </dsp:txXfrm>
    </dsp:sp>
    <dsp:sp modelId="{74326D62-4F85-1C43-BC6E-FA3FE7F0297A}">
      <dsp:nvSpPr>
        <dsp:cNvPr id="0" name=""/>
        <dsp:cNvSpPr/>
      </dsp:nvSpPr>
      <dsp:spPr>
        <a:xfrm>
          <a:off x="0" y="3922301"/>
          <a:ext cx="6865257" cy="0"/>
        </a:xfrm>
        <a:prstGeom prst="line">
          <a:avLst/>
        </a:prstGeom>
        <a:solidFill>
          <a:schemeClr val="accent2">
            <a:hueOff val="-842146"/>
            <a:satOff val="949"/>
            <a:lumOff val="2246"/>
            <a:alphaOff val="0"/>
          </a:schemeClr>
        </a:solidFill>
        <a:ln w="15875" cap="flat" cmpd="sng" algn="ctr">
          <a:solidFill>
            <a:schemeClr val="accent2">
              <a:hueOff val="-842146"/>
              <a:satOff val="949"/>
              <a:lumOff val="224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4250BA3-A23D-6E4A-BE4B-7058D13E5EE4}">
      <dsp:nvSpPr>
        <dsp:cNvPr id="0" name=""/>
        <dsp:cNvSpPr/>
      </dsp:nvSpPr>
      <dsp:spPr>
        <a:xfrm>
          <a:off x="0" y="3922301"/>
          <a:ext cx="6865257" cy="2800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Collegiate chapter</a:t>
          </a:r>
        </a:p>
      </dsp:txBody>
      <dsp:txXfrm>
        <a:off x="0" y="3922301"/>
        <a:ext cx="6865257" cy="280052"/>
      </dsp:txXfrm>
    </dsp:sp>
    <dsp:sp modelId="{B77DAC8B-B2E6-B141-B75E-253C3A8D0DBF}">
      <dsp:nvSpPr>
        <dsp:cNvPr id="0" name=""/>
        <dsp:cNvSpPr/>
      </dsp:nvSpPr>
      <dsp:spPr>
        <a:xfrm>
          <a:off x="0" y="4202353"/>
          <a:ext cx="6865257" cy="0"/>
        </a:xfrm>
        <a:prstGeom prst="line">
          <a:avLst/>
        </a:prstGeom>
        <a:solidFill>
          <a:schemeClr val="accent2">
            <a:hueOff val="-902300"/>
            <a:satOff val="1017"/>
            <a:lumOff val="2407"/>
            <a:alphaOff val="0"/>
          </a:schemeClr>
        </a:solidFill>
        <a:ln w="15875" cap="flat" cmpd="sng" algn="ctr">
          <a:solidFill>
            <a:schemeClr val="accent2">
              <a:hueOff val="-902300"/>
              <a:satOff val="1017"/>
              <a:lumOff val="240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6723D14-54C3-4341-93FE-A689D09CD0F4}">
      <dsp:nvSpPr>
        <dsp:cNvPr id="0" name=""/>
        <dsp:cNvSpPr/>
      </dsp:nvSpPr>
      <dsp:spPr>
        <a:xfrm>
          <a:off x="0" y="4202353"/>
          <a:ext cx="6865257" cy="2800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Chapter meeting</a:t>
          </a:r>
        </a:p>
      </dsp:txBody>
      <dsp:txXfrm>
        <a:off x="0" y="4202353"/>
        <a:ext cx="6865257" cy="280052"/>
      </dsp:txXfrm>
    </dsp:sp>
    <dsp:sp modelId="{565145A1-A965-7640-8724-C7A0E8C76F3B}">
      <dsp:nvSpPr>
        <dsp:cNvPr id="0" name=""/>
        <dsp:cNvSpPr/>
      </dsp:nvSpPr>
      <dsp:spPr>
        <a:xfrm>
          <a:off x="0" y="4482405"/>
          <a:ext cx="6865257" cy="0"/>
        </a:xfrm>
        <a:prstGeom prst="line">
          <a:avLst/>
        </a:prstGeom>
        <a:solidFill>
          <a:schemeClr val="accent2">
            <a:hueOff val="-962453"/>
            <a:satOff val="1085"/>
            <a:lumOff val="2567"/>
            <a:alphaOff val="0"/>
          </a:schemeClr>
        </a:solidFill>
        <a:ln w="15875" cap="flat" cmpd="sng" algn="ctr">
          <a:solidFill>
            <a:schemeClr val="accent2">
              <a:hueOff val="-962453"/>
              <a:satOff val="1085"/>
              <a:lumOff val="256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42A0C8F-103A-1B46-9758-1C54ED5F618D}">
      <dsp:nvSpPr>
        <dsp:cNvPr id="0" name=""/>
        <dsp:cNvSpPr/>
      </dsp:nvSpPr>
      <dsp:spPr>
        <a:xfrm>
          <a:off x="0" y="4482405"/>
          <a:ext cx="6865257" cy="2800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Collegiate member (also often referred to as an Active)</a:t>
          </a:r>
        </a:p>
      </dsp:txBody>
      <dsp:txXfrm>
        <a:off x="0" y="4482405"/>
        <a:ext cx="6865257" cy="280052"/>
      </dsp:txXfrm>
    </dsp:sp>
    <dsp:sp modelId="{47938608-FD57-D944-8F47-E6593A30F304}">
      <dsp:nvSpPr>
        <dsp:cNvPr id="0" name=""/>
        <dsp:cNvSpPr/>
      </dsp:nvSpPr>
      <dsp:spPr>
        <a:xfrm>
          <a:off x="0" y="4762457"/>
          <a:ext cx="6865257" cy="0"/>
        </a:xfrm>
        <a:prstGeom prst="line">
          <a:avLst/>
        </a:prstGeom>
        <a:solidFill>
          <a:schemeClr val="accent2">
            <a:hueOff val="-1022606"/>
            <a:satOff val="1153"/>
            <a:lumOff val="2728"/>
            <a:alphaOff val="0"/>
          </a:schemeClr>
        </a:solidFill>
        <a:ln w="15875" cap="flat" cmpd="sng" algn="ctr">
          <a:solidFill>
            <a:schemeClr val="accent2">
              <a:hueOff val="-1022606"/>
              <a:satOff val="1153"/>
              <a:lumOff val="272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8B8A793-43E2-234D-9F7F-4129FD0EA957}">
      <dsp:nvSpPr>
        <dsp:cNvPr id="0" name=""/>
        <dsp:cNvSpPr/>
      </dsp:nvSpPr>
      <dsp:spPr>
        <a:xfrm>
          <a:off x="0" y="4762457"/>
          <a:ext cx="6865257" cy="2800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Initiation</a:t>
          </a:r>
        </a:p>
      </dsp:txBody>
      <dsp:txXfrm>
        <a:off x="0" y="4762457"/>
        <a:ext cx="6865257" cy="280052"/>
      </dsp:txXfrm>
    </dsp:sp>
    <dsp:sp modelId="{2D13141E-3A06-1F44-8ABC-46664570B2F7}">
      <dsp:nvSpPr>
        <dsp:cNvPr id="0" name=""/>
        <dsp:cNvSpPr/>
      </dsp:nvSpPr>
      <dsp:spPr>
        <a:xfrm>
          <a:off x="0" y="5042509"/>
          <a:ext cx="6865257" cy="0"/>
        </a:xfrm>
        <a:prstGeom prst="line">
          <a:avLst/>
        </a:prstGeom>
        <a:solidFill>
          <a:schemeClr val="accent2">
            <a:hueOff val="-1082760"/>
            <a:satOff val="1221"/>
            <a:lumOff val="2888"/>
            <a:alphaOff val="0"/>
          </a:schemeClr>
        </a:solidFill>
        <a:ln w="15875" cap="flat" cmpd="sng" algn="ctr">
          <a:solidFill>
            <a:schemeClr val="accent2">
              <a:hueOff val="-1082760"/>
              <a:satOff val="1221"/>
              <a:lumOff val="288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5E11B40-333A-3142-A5DC-4AB4BBDA9570}">
      <dsp:nvSpPr>
        <dsp:cNvPr id="0" name=""/>
        <dsp:cNvSpPr/>
      </dsp:nvSpPr>
      <dsp:spPr>
        <a:xfrm>
          <a:off x="0" y="5042509"/>
          <a:ext cx="6865257" cy="2800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Membership education</a:t>
          </a:r>
        </a:p>
      </dsp:txBody>
      <dsp:txXfrm>
        <a:off x="0" y="5042509"/>
        <a:ext cx="6865257" cy="280052"/>
      </dsp:txXfrm>
    </dsp:sp>
    <dsp:sp modelId="{9E60607C-DBA7-BC41-98A4-745DF355F7D4}">
      <dsp:nvSpPr>
        <dsp:cNvPr id="0" name=""/>
        <dsp:cNvSpPr/>
      </dsp:nvSpPr>
      <dsp:spPr>
        <a:xfrm>
          <a:off x="0" y="5322561"/>
          <a:ext cx="6865257" cy="0"/>
        </a:xfrm>
        <a:prstGeom prst="line">
          <a:avLst/>
        </a:prstGeom>
        <a:solidFill>
          <a:schemeClr val="accent2">
            <a:hueOff val="-1142913"/>
            <a:satOff val="1289"/>
            <a:lumOff val="3049"/>
            <a:alphaOff val="0"/>
          </a:schemeClr>
        </a:solidFill>
        <a:ln w="15875" cap="flat" cmpd="sng" algn="ctr">
          <a:solidFill>
            <a:schemeClr val="accent2">
              <a:hueOff val="-1142913"/>
              <a:satOff val="1289"/>
              <a:lumOff val="304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CFE5752-05F3-AE41-A8D6-EF84B58E358F}">
      <dsp:nvSpPr>
        <dsp:cNvPr id="0" name=""/>
        <dsp:cNvSpPr/>
      </dsp:nvSpPr>
      <dsp:spPr>
        <a:xfrm>
          <a:off x="0" y="5322561"/>
          <a:ext cx="6865257" cy="2800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Panhellenic</a:t>
          </a:r>
        </a:p>
      </dsp:txBody>
      <dsp:txXfrm>
        <a:off x="0" y="5322561"/>
        <a:ext cx="6865257" cy="280052"/>
      </dsp:txXfrm>
    </dsp:sp>
    <dsp:sp modelId="{1B686D36-2220-9242-8C9F-D5DB5A8D09A2}">
      <dsp:nvSpPr>
        <dsp:cNvPr id="0" name=""/>
        <dsp:cNvSpPr/>
      </dsp:nvSpPr>
      <dsp:spPr>
        <a:xfrm>
          <a:off x="0" y="5602613"/>
          <a:ext cx="6865257" cy="0"/>
        </a:xfrm>
        <a:prstGeom prst="line">
          <a:avLst/>
        </a:prstGeom>
        <a:solidFill>
          <a:schemeClr val="accent2">
            <a:hueOff val="-1203066"/>
            <a:satOff val="1356"/>
            <a:lumOff val="3209"/>
            <a:alphaOff val="0"/>
          </a:schemeClr>
        </a:solidFill>
        <a:ln w="15875" cap="flat" cmpd="sng" algn="ctr">
          <a:solidFill>
            <a:schemeClr val="accent2">
              <a:hueOff val="-1203066"/>
              <a:satOff val="1356"/>
              <a:lumOff val="320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3C63E8C-EDDC-FD41-90C1-69CFB493C3DF}">
      <dsp:nvSpPr>
        <dsp:cNvPr id="0" name=""/>
        <dsp:cNvSpPr/>
      </dsp:nvSpPr>
      <dsp:spPr>
        <a:xfrm>
          <a:off x="0" y="5602613"/>
          <a:ext cx="6865257" cy="2800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Philanthropy</a:t>
          </a:r>
        </a:p>
      </dsp:txBody>
      <dsp:txXfrm>
        <a:off x="0" y="5602613"/>
        <a:ext cx="6865257" cy="280052"/>
      </dsp:txXfrm>
    </dsp:sp>
    <dsp:sp modelId="{87A73BCB-9E36-2E4A-82DF-AFE22D8CD450}">
      <dsp:nvSpPr>
        <dsp:cNvPr id="0" name=""/>
        <dsp:cNvSpPr/>
      </dsp:nvSpPr>
      <dsp:spPr>
        <a:xfrm>
          <a:off x="0" y="5882665"/>
          <a:ext cx="6865257" cy="0"/>
        </a:xfrm>
        <a:prstGeom prst="line">
          <a:avLst/>
        </a:prstGeom>
        <a:solidFill>
          <a:schemeClr val="accent2">
            <a:hueOff val="-1263219"/>
            <a:satOff val="1424"/>
            <a:lumOff val="3370"/>
            <a:alphaOff val="0"/>
          </a:schemeClr>
        </a:solidFill>
        <a:ln w="15875" cap="flat" cmpd="sng" algn="ctr">
          <a:solidFill>
            <a:schemeClr val="accent2">
              <a:hueOff val="-1263219"/>
              <a:satOff val="1424"/>
              <a:lumOff val="337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4D7C4C-6818-604A-9A65-CB9AB9A5131B}">
      <dsp:nvSpPr>
        <dsp:cNvPr id="0" name=""/>
        <dsp:cNvSpPr/>
      </dsp:nvSpPr>
      <dsp:spPr>
        <a:xfrm>
          <a:off x="0" y="5882665"/>
          <a:ext cx="6865257" cy="2800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Ritual</a:t>
          </a:r>
        </a:p>
      </dsp:txBody>
      <dsp:txXfrm>
        <a:off x="0" y="5882665"/>
        <a:ext cx="6865257" cy="280052"/>
      </dsp:txXfrm>
    </dsp:sp>
    <dsp:sp modelId="{F4729912-0479-6D48-8B46-7350BAEBCEF4}">
      <dsp:nvSpPr>
        <dsp:cNvPr id="0" name=""/>
        <dsp:cNvSpPr/>
      </dsp:nvSpPr>
      <dsp:spPr>
        <a:xfrm>
          <a:off x="0" y="6162717"/>
          <a:ext cx="6865257" cy="0"/>
        </a:xfrm>
        <a:prstGeom prst="line">
          <a:avLst/>
        </a:prstGeom>
        <a:solidFill>
          <a:schemeClr val="accent2">
            <a:hueOff val="-1323373"/>
            <a:satOff val="1492"/>
            <a:lumOff val="3530"/>
            <a:alphaOff val="0"/>
          </a:schemeClr>
        </a:solidFill>
        <a:ln w="15875" cap="flat" cmpd="sng" algn="ctr">
          <a:solidFill>
            <a:schemeClr val="accent2">
              <a:hueOff val="-1323373"/>
              <a:satOff val="1492"/>
              <a:lumOff val="353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63130B9-424E-054D-9581-B74126D2212B}">
      <dsp:nvSpPr>
        <dsp:cNvPr id="0" name=""/>
        <dsp:cNvSpPr/>
      </dsp:nvSpPr>
      <dsp:spPr>
        <a:xfrm>
          <a:off x="0" y="6162717"/>
          <a:ext cx="6865257" cy="2800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Symbols</a:t>
          </a:r>
        </a:p>
      </dsp:txBody>
      <dsp:txXfrm>
        <a:off x="0" y="6162717"/>
        <a:ext cx="6865257" cy="2800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ABCA55-9288-8444-8E2F-75311293FEE1}">
      <dsp:nvSpPr>
        <dsp:cNvPr id="0" name=""/>
        <dsp:cNvSpPr/>
      </dsp:nvSpPr>
      <dsp:spPr>
        <a:xfrm>
          <a:off x="0" y="143877"/>
          <a:ext cx="10515600" cy="547559"/>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Each collegiate panhellenic will publish a schedule in their recruitment guide.  </a:t>
          </a:r>
        </a:p>
      </dsp:txBody>
      <dsp:txXfrm>
        <a:off x="26730" y="170607"/>
        <a:ext cx="10462140" cy="494099"/>
      </dsp:txXfrm>
    </dsp:sp>
    <dsp:sp modelId="{C0A6C50F-1277-3946-B331-FF34772A6845}">
      <dsp:nvSpPr>
        <dsp:cNvPr id="0" name=""/>
        <dsp:cNvSpPr/>
      </dsp:nvSpPr>
      <dsp:spPr>
        <a:xfrm>
          <a:off x="0" y="760557"/>
          <a:ext cx="10515600" cy="547559"/>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Normally 4 rounds of parties:  Go Greek, Philanthropy, Sisterhood, and Preference.</a:t>
          </a:r>
        </a:p>
      </dsp:txBody>
      <dsp:txXfrm>
        <a:off x="26730" y="787287"/>
        <a:ext cx="10462140" cy="494099"/>
      </dsp:txXfrm>
    </dsp:sp>
    <dsp:sp modelId="{C5C755FB-D0A1-2745-BAFE-316C3216536D}">
      <dsp:nvSpPr>
        <dsp:cNvPr id="0" name=""/>
        <dsp:cNvSpPr/>
      </dsp:nvSpPr>
      <dsp:spPr>
        <a:xfrm>
          <a:off x="0" y="1377237"/>
          <a:ext cx="10515600" cy="547559"/>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On most campuses Philanthropy, Sisterhood, and Preference are invitation only.</a:t>
          </a:r>
        </a:p>
      </dsp:txBody>
      <dsp:txXfrm>
        <a:off x="26730" y="1403967"/>
        <a:ext cx="10462140" cy="494099"/>
      </dsp:txXfrm>
    </dsp:sp>
    <dsp:sp modelId="{75269DA7-275A-0D46-ACED-7326B94B7078}">
      <dsp:nvSpPr>
        <dsp:cNvPr id="0" name=""/>
        <dsp:cNvSpPr/>
      </dsp:nvSpPr>
      <dsp:spPr>
        <a:xfrm>
          <a:off x="0" y="1993918"/>
          <a:ext cx="10515600" cy="547559"/>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Conversation topics:  </a:t>
          </a:r>
        </a:p>
      </dsp:txBody>
      <dsp:txXfrm>
        <a:off x="26730" y="2020648"/>
        <a:ext cx="10462140" cy="494099"/>
      </dsp:txXfrm>
    </dsp:sp>
    <dsp:sp modelId="{D554207A-C436-2B42-A0D2-F434EE124FAC}">
      <dsp:nvSpPr>
        <dsp:cNvPr id="0" name=""/>
        <dsp:cNvSpPr/>
      </dsp:nvSpPr>
      <dsp:spPr>
        <a:xfrm>
          <a:off x="0" y="2541477"/>
          <a:ext cx="10515600" cy="2036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kern="1200"/>
            <a:t>How do you balance sorority life with academics and other activities?  </a:t>
          </a:r>
        </a:p>
        <a:p>
          <a:pPr marL="171450" lvl="1" indent="-171450" algn="l" defTabSz="844550">
            <a:lnSpc>
              <a:spcPct val="90000"/>
            </a:lnSpc>
            <a:spcBef>
              <a:spcPct val="0"/>
            </a:spcBef>
            <a:spcAft>
              <a:spcPct val="20000"/>
            </a:spcAft>
            <a:buChar char="•"/>
          </a:pPr>
          <a:r>
            <a:rPr lang="en-US" sz="1900" kern="1200"/>
            <a:t>Why did you join a sorority?  </a:t>
          </a:r>
        </a:p>
        <a:p>
          <a:pPr marL="171450" lvl="1" indent="-171450" algn="l" defTabSz="844550">
            <a:lnSpc>
              <a:spcPct val="90000"/>
            </a:lnSpc>
            <a:spcBef>
              <a:spcPct val="0"/>
            </a:spcBef>
            <a:spcAft>
              <a:spcPct val="20000"/>
            </a:spcAft>
            <a:buChar char="•"/>
          </a:pPr>
          <a:r>
            <a:rPr lang="en-US" sz="1900" kern="1200"/>
            <a:t>What other campus activities are members of your sorority involved in?  </a:t>
          </a:r>
        </a:p>
        <a:p>
          <a:pPr marL="171450" lvl="1" indent="-171450" algn="l" defTabSz="844550">
            <a:lnSpc>
              <a:spcPct val="90000"/>
            </a:lnSpc>
            <a:spcBef>
              <a:spcPct val="0"/>
            </a:spcBef>
            <a:spcAft>
              <a:spcPct val="20000"/>
            </a:spcAft>
            <a:buChar char="•"/>
          </a:pPr>
          <a:r>
            <a:rPr lang="en-US" sz="1900" kern="1200"/>
            <a:t>What are some of the chapter sisters majoring in?</a:t>
          </a:r>
        </a:p>
        <a:p>
          <a:pPr marL="171450" lvl="1" indent="-171450" algn="l" defTabSz="844550">
            <a:lnSpc>
              <a:spcPct val="90000"/>
            </a:lnSpc>
            <a:spcBef>
              <a:spcPct val="0"/>
            </a:spcBef>
            <a:spcAft>
              <a:spcPct val="20000"/>
            </a:spcAft>
            <a:buChar char="•"/>
          </a:pPr>
          <a:r>
            <a:rPr lang="en-US" sz="1900" kern="1200"/>
            <a:t>How often do you participate in community or philanthropy activities?</a:t>
          </a:r>
        </a:p>
        <a:p>
          <a:pPr marL="171450" lvl="1" indent="-171450" algn="l" defTabSz="844550">
            <a:lnSpc>
              <a:spcPct val="90000"/>
            </a:lnSpc>
            <a:spcBef>
              <a:spcPct val="0"/>
            </a:spcBef>
            <a:spcAft>
              <a:spcPct val="20000"/>
            </a:spcAft>
            <a:buChar char="•"/>
          </a:pPr>
          <a:r>
            <a:rPr lang="en-US" sz="1900" kern="1200"/>
            <a:t>What are you social events like?</a:t>
          </a:r>
        </a:p>
        <a:p>
          <a:pPr marL="171450" lvl="1" indent="-171450" algn="l" defTabSz="844550">
            <a:lnSpc>
              <a:spcPct val="90000"/>
            </a:lnSpc>
            <a:spcBef>
              <a:spcPct val="0"/>
            </a:spcBef>
            <a:spcAft>
              <a:spcPct val="20000"/>
            </a:spcAft>
            <a:buChar char="•"/>
          </a:pPr>
          <a:r>
            <a:rPr lang="en-US" sz="1900" kern="1200"/>
            <a:t>(if there is a house) What is it like living in the house?</a:t>
          </a:r>
        </a:p>
      </dsp:txBody>
      <dsp:txXfrm>
        <a:off x="0" y="2541477"/>
        <a:ext cx="10515600" cy="20368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164C52-77C1-4548-8BA5-D2B0C27BFCB5}">
      <dsp:nvSpPr>
        <dsp:cNvPr id="0" name=""/>
        <dsp:cNvSpPr/>
      </dsp:nvSpPr>
      <dsp:spPr>
        <a:xfrm>
          <a:off x="0" y="4883775"/>
          <a:ext cx="7024915" cy="1602964"/>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n-US" sz="2600" kern="1200" dirty="0"/>
            <a:t>Initiation – where you learn all the secret stuff!</a:t>
          </a:r>
        </a:p>
      </dsp:txBody>
      <dsp:txXfrm>
        <a:off x="0" y="4883775"/>
        <a:ext cx="7024915" cy="1602964"/>
      </dsp:txXfrm>
    </dsp:sp>
    <dsp:sp modelId="{A065D127-3EAA-BD4F-B138-91109D702304}">
      <dsp:nvSpPr>
        <dsp:cNvPr id="0" name=""/>
        <dsp:cNvSpPr/>
      </dsp:nvSpPr>
      <dsp:spPr>
        <a:xfrm rot="10800000">
          <a:off x="0" y="2442460"/>
          <a:ext cx="7024915" cy="2465358"/>
        </a:xfrm>
        <a:prstGeom prst="upArrowCallout">
          <a:avLst/>
        </a:prstGeom>
        <a:solidFill>
          <a:schemeClr val="accent2">
            <a:hueOff val="-661686"/>
            <a:satOff val="746"/>
            <a:lumOff val="176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n-US" sz="2600" kern="1200"/>
            <a:t>New Member Period</a:t>
          </a:r>
        </a:p>
      </dsp:txBody>
      <dsp:txXfrm rot="-10800000">
        <a:off x="0" y="2442460"/>
        <a:ext cx="7024915" cy="865340"/>
      </dsp:txXfrm>
    </dsp:sp>
    <dsp:sp modelId="{D29535DD-C9CE-A044-AE6E-F806BB0BAD3F}">
      <dsp:nvSpPr>
        <dsp:cNvPr id="0" name=""/>
        <dsp:cNvSpPr/>
      </dsp:nvSpPr>
      <dsp:spPr>
        <a:xfrm>
          <a:off x="0" y="3307801"/>
          <a:ext cx="1756228" cy="737142"/>
        </a:xfrm>
        <a:prstGeom prst="rect">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r>
            <a:rPr lang="en-US" sz="1200" kern="1200"/>
            <a:t>Learn the history and traditions of the sorority and responsibilities of members.</a:t>
          </a:r>
        </a:p>
      </dsp:txBody>
      <dsp:txXfrm>
        <a:off x="0" y="3307801"/>
        <a:ext cx="1756228" cy="737142"/>
      </dsp:txXfrm>
    </dsp:sp>
    <dsp:sp modelId="{C9A7E57C-B29D-3248-92F9-926F8F4E5A71}">
      <dsp:nvSpPr>
        <dsp:cNvPr id="0" name=""/>
        <dsp:cNvSpPr/>
      </dsp:nvSpPr>
      <dsp:spPr>
        <a:xfrm>
          <a:off x="1756228" y="3307801"/>
          <a:ext cx="1756228" cy="737142"/>
        </a:xfrm>
        <a:prstGeom prst="rect">
          <a:avLst/>
        </a:prstGeom>
        <a:solidFill>
          <a:schemeClr val="accent2">
            <a:tint val="40000"/>
            <a:alpha val="90000"/>
            <a:hueOff val="-613955"/>
            <a:satOff val="4090"/>
            <a:lumOff val="374"/>
            <a:alphaOff val="0"/>
          </a:schemeClr>
        </a:solidFill>
        <a:ln w="15875" cap="flat" cmpd="sng" algn="ctr">
          <a:solidFill>
            <a:schemeClr val="accent2">
              <a:tint val="40000"/>
              <a:alpha val="90000"/>
              <a:hueOff val="-613955"/>
              <a:satOff val="4090"/>
              <a:lumOff val="37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r>
            <a:rPr lang="en-US" sz="1200" kern="1200"/>
            <a:t>Sisterhood events</a:t>
          </a:r>
        </a:p>
      </dsp:txBody>
      <dsp:txXfrm>
        <a:off x="1756228" y="3307801"/>
        <a:ext cx="1756228" cy="737142"/>
      </dsp:txXfrm>
    </dsp:sp>
    <dsp:sp modelId="{EF2E36B6-4F4F-4D49-B630-64AF8BA83DE3}">
      <dsp:nvSpPr>
        <dsp:cNvPr id="0" name=""/>
        <dsp:cNvSpPr/>
      </dsp:nvSpPr>
      <dsp:spPr>
        <a:xfrm>
          <a:off x="3512457" y="3307801"/>
          <a:ext cx="1756228" cy="737142"/>
        </a:xfrm>
        <a:prstGeom prst="rect">
          <a:avLst/>
        </a:prstGeom>
        <a:solidFill>
          <a:schemeClr val="accent2">
            <a:tint val="40000"/>
            <a:alpha val="90000"/>
            <a:hueOff val="-1227910"/>
            <a:satOff val="8180"/>
            <a:lumOff val="748"/>
            <a:alphaOff val="0"/>
          </a:schemeClr>
        </a:solidFill>
        <a:ln w="15875" cap="flat" cmpd="sng" algn="ctr">
          <a:solidFill>
            <a:schemeClr val="accent2">
              <a:tint val="40000"/>
              <a:alpha val="90000"/>
              <a:hueOff val="-1227910"/>
              <a:satOff val="8180"/>
              <a:lumOff val="74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r>
            <a:rPr lang="en-US" sz="1200" kern="1200"/>
            <a:t>New member retreats</a:t>
          </a:r>
        </a:p>
      </dsp:txBody>
      <dsp:txXfrm>
        <a:off x="3512457" y="3307801"/>
        <a:ext cx="1756228" cy="737142"/>
      </dsp:txXfrm>
    </dsp:sp>
    <dsp:sp modelId="{AC09ACC8-A33F-4E41-BBC3-BA2B1B68CC88}">
      <dsp:nvSpPr>
        <dsp:cNvPr id="0" name=""/>
        <dsp:cNvSpPr/>
      </dsp:nvSpPr>
      <dsp:spPr>
        <a:xfrm>
          <a:off x="5268686" y="3307801"/>
          <a:ext cx="1756228" cy="737142"/>
        </a:xfrm>
        <a:prstGeom prst="rect">
          <a:avLst/>
        </a:prstGeom>
        <a:solidFill>
          <a:schemeClr val="accent2">
            <a:tint val="40000"/>
            <a:alpha val="90000"/>
            <a:hueOff val="-1841865"/>
            <a:satOff val="12270"/>
            <a:lumOff val="1122"/>
            <a:alphaOff val="0"/>
          </a:schemeClr>
        </a:solidFill>
        <a:ln w="15875" cap="flat" cmpd="sng" algn="ctr">
          <a:solidFill>
            <a:schemeClr val="accent2">
              <a:tint val="40000"/>
              <a:alpha val="90000"/>
              <a:hueOff val="-1841865"/>
              <a:satOff val="12270"/>
              <a:lumOff val="112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r>
            <a:rPr lang="en-US" sz="1200" kern="1200"/>
            <a:t>Big/Little Sis</a:t>
          </a:r>
        </a:p>
      </dsp:txBody>
      <dsp:txXfrm>
        <a:off x="5268686" y="3307801"/>
        <a:ext cx="1756228" cy="737142"/>
      </dsp:txXfrm>
    </dsp:sp>
    <dsp:sp modelId="{4FBAF8D3-A012-E940-BB9B-160A8C1C562C}">
      <dsp:nvSpPr>
        <dsp:cNvPr id="0" name=""/>
        <dsp:cNvSpPr/>
      </dsp:nvSpPr>
      <dsp:spPr>
        <a:xfrm rot="10800000">
          <a:off x="0" y="1146"/>
          <a:ext cx="7024915" cy="2465358"/>
        </a:xfrm>
        <a:prstGeom prst="upArrowCallout">
          <a:avLst/>
        </a:prstGeom>
        <a:solidFill>
          <a:schemeClr val="accent2">
            <a:hueOff val="-1323373"/>
            <a:satOff val="1492"/>
            <a:lumOff val="353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n-US" sz="2600" kern="1200" dirty="0"/>
            <a:t>On Bid Day you’ll meet all of your new sisters at the sorority house or other designated campus site for a celebration to welcome you to the sisterhood.</a:t>
          </a:r>
        </a:p>
      </dsp:txBody>
      <dsp:txXfrm rot="10800000">
        <a:off x="0" y="1146"/>
        <a:ext cx="7024915" cy="1601916"/>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BDEEA29D-D060-499B-967B-5B9573F86F4F}" type="datetimeFigureOut">
              <a:rPr lang="en-US" smtClean="0"/>
              <a:t>3/5/2022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D27A819-38EE-4C09-96F4-6573150A1E60}" type="slidenum">
              <a:rPr lang="en-US" smtClean="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88339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DEEA29D-D060-499B-967B-5B9573F86F4F}" type="datetimeFigureOut">
              <a:rPr lang="en-US" smtClean="0"/>
              <a:t>3/5/2022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D27A819-38EE-4C09-96F4-6573150A1E60}" type="slidenum">
              <a:rPr lang="en-US" smtClean="0"/>
              <a:t>‹#›</a:t>
            </a:fld>
            <a:endParaRPr lang="en-US" dirty="0"/>
          </a:p>
        </p:txBody>
      </p:sp>
    </p:spTree>
    <p:extLst>
      <p:ext uri="{BB962C8B-B14F-4D97-AF65-F5344CB8AC3E}">
        <p14:creationId xmlns:p14="http://schemas.microsoft.com/office/powerpoint/2010/main" val="22593349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DEEA29D-D060-499B-967B-5B9573F86F4F}" type="datetimeFigureOut">
              <a:rPr lang="en-US" smtClean="0"/>
              <a:t>3/5/2022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D27A819-38EE-4C09-96F4-6573150A1E60}" type="slidenum">
              <a:rPr lang="en-US" smtClean="0"/>
              <a:t>‹#›</a:t>
            </a:fld>
            <a:endParaRPr lang="en-US" dirty="0"/>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09160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DEEA29D-D060-499B-967B-5B9573F86F4F}" type="datetimeFigureOut">
              <a:rPr lang="en-US" smtClean="0"/>
              <a:t>3/5/2022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D27A819-38EE-4C09-96F4-6573150A1E60}" type="slidenum">
              <a:rPr lang="en-US" smtClean="0"/>
              <a:t>‹#›</a:t>
            </a:fld>
            <a:endParaRPr lang="en-US" dirty="0"/>
          </a:p>
        </p:txBody>
      </p:sp>
    </p:spTree>
    <p:extLst>
      <p:ext uri="{BB962C8B-B14F-4D97-AF65-F5344CB8AC3E}">
        <p14:creationId xmlns:p14="http://schemas.microsoft.com/office/powerpoint/2010/main" val="4102932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EEA29D-D060-499B-967B-5B9573F86F4F}" type="datetimeFigureOut">
              <a:rPr lang="en-US" smtClean="0"/>
              <a:t>3/5/2022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D27A819-38EE-4C09-96F4-6573150A1E60}" type="slidenum">
              <a:rPr lang="en-US" smtClean="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56462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EEA29D-D060-499B-967B-5B9573F86F4F}" type="datetimeFigureOut">
              <a:rPr lang="en-US" smtClean="0"/>
              <a:t>3/5/2022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D27A819-38EE-4C09-96F4-6573150A1E60}" type="slidenum">
              <a:rPr lang="en-US" smtClean="0"/>
              <a:t>‹#›</a:t>
            </a:fld>
            <a:endParaRPr lang="en-US" dirty="0"/>
          </a:p>
        </p:txBody>
      </p:sp>
    </p:spTree>
    <p:extLst>
      <p:ext uri="{BB962C8B-B14F-4D97-AF65-F5344CB8AC3E}">
        <p14:creationId xmlns:p14="http://schemas.microsoft.com/office/powerpoint/2010/main" val="16496535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DEEA29D-D060-499B-967B-5B9573F86F4F}" type="datetimeFigureOut">
              <a:rPr lang="en-US" smtClean="0"/>
              <a:t>3/5/2022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D27A819-38EE-4C09-96F4-6573150A1E60}" type="slidenum">
              <a:rPr lang="en-US" smtClean="0"/>
              <a:t>‹#›</a:t>
            </a:fld>
            <a:endParaRPr lang="en-US" dirty="0"/>
          </a:p>
        </p:txBody>
      </p:sp>
    </p:spTree>
    <p:extLst>
      <p:ext uri="{BB962C8B-B14F-4D97-AF65-F5344CB8AC3E}">
        <p14:creationId xmlns:p14="http://schemas.microsoft.com/office/powerpoint/2010/main" val="32398075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DEEA29D-D060-499B-967B-5B9573F86F4F}" type="datetimeFigureOut">
              <a:rPr lang="en-US" smtClean="0"/>
              <a:t>3/5/2022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D27A819-38EE-4C09-96F4-6573150A1E60}" type="slidenum">
              <a:rPr lang="en-US" smtClean="0"/>
              <a:t>‹#›</a:t>
            </a:fld>
            <a:endParaRPr lang="en-US" dirty="0"/>
          </a:p>
        </p:txBody>
      </p:sp>
    </p:spTree>
    <p:extLst>
      <p:ext uri="{BB962C8B-B14F-4D97-AF65-F5344CB8AC3E}">
        <p14:creationId xmlns:p14="http://schemas.microsoft.com/office/powerpoint/2010/main" val="13726734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EEA29D-D060-499B-967B-5B9573F86F4F}" type="datetimeFigureOut">
              <a:rPr lang="en-US" smtClean="0"/>
              <a:t>3/5/2022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D27A819-38EE-4C09-96F4-6573150A1E60}" type="slidenum">
              <a:rPr lang="en-US" smtClean="0"/>
              <a:t>‹#›</a:t>
            </a:fld>
            <a:endParaRPr lang="en-US" dirty="0"/>
          </a:p>
        </p:txBody>
      </p:sp>
    </p:spTree>
    <p:extLst>
      <p:ext uri="{BB962C8B-B14F-4D97-AF65-F5344CB8AC3E}">
        <p14:creationId xmlns:p14="http://schemas.microsoft.com/office/powerpoint/2010/main" val="10736184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EEA29D-D060-499B-967B-5B9573F86F4F}" type="datetimeFigureOut">
              <a:rPr lang="en-US" smtClean="0"/>
              <a:t>3/5/2022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D27A819-38EE-4C09-96F4-6573150A1E60}" type="slidenum">
              <a:rPr lang="en-US" smtClean="0"/>
              <a:t>‹#›</a:t>
            </a:fld>
            <a:endParaRPr lang="en-US" dirty="0"/>
          </a:p>
        </p:txBody>
      </p:sp>
    </p:spTree>
    <p:extLst>
      <p:ext uri="{BB962C8B-B14F-4D97-AF65-F5344CB8AC3E}">
        <p14:creationId xmlns:p14="http://schemas.microsoft.com/office/powerpoint/2010/main" val="18693963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DEEA29D-D060-499B-967B-5B9573F86F4F}" type="datetimeFigureOut">
              <a:rPr lang="en-US" smtClean="0"/>
              <a:t>3/5/2022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D27A819-38EE-4C09-96F4-6573150A1E60}" type="slidenum">
              <a:rPr lang="en-US" smtClean="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06918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BDEEA29D-D060-499B-967B-5B9573F86F4F}" type="datetimeFigureOut">
              <a:rPr lang="en-US" smtClean="0"/>
              <a:t>3/5/2022</a:t>
            </a:fld>
            <a:endParaRPr lang="en-US" dirty="0"/>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DD27A819-38EE-4C09-96F4-6573150A1E60}" type="slidenum">
              <a:rPr lang="en-US" smtClean="0"/>
              <a:t>‹#›</a:t>
            </a:fld>
            <a:endParaRPr lang="en-US" dirty="0"/>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66509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hyperlink" Target="https://thesororitylife.com/" TargetMode="External"/><Relationship Id="rId2" Type="http://schemas.openxmlformats.org/officeDocument/2006/relationships/hyperlink" Target="https://www.npcwomen.org/" TargetMode="External"/><Relationship Id="rId1" Type="http://schemas.openxmlformats.org/officeDocument/2006/relationships/slideLayout" Target="../slideLayouts/slideLayout2.xml"/><Relationship Id="rId4" Type="http://schemas.openxmlformats.org/officeDocument/2006/relationships/hyperlink" Target="https://www.nashvillepanhellenic.org/"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E194971-2F2D-44B0-8AE6-FF2DCCEE0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a:extLst>
              <a:ext uri="{FF2B5EF4-FFF2-40B4-BE49-F238E27FC236}">
                <a16:creationId xmlns:a16="http://schemas.microsoft.com/office/drawing/2014/main" id="{1FF9A61E-EB11-4C46-82E1-3E00A3B4B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3" name="Straight Connector 12">
            <a:extLst>
              <a:ext uri="{FF2B5EF4-FFF2-40B4-BE49-F238E27FC236}">
                <a16:creationId xmlns:a16="http://schemas.microsoft.com/office/drawing/2014/main" id="{5E564EB3-35F2-4EFF-87DC-642DC02052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62AE8E50-35D4-4D5A-A4BB-168CBB027D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88726"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a:extLst>
              <a:ext uri="{FF2B5EF4-FFF2-40B4-BE49-F238E27FC236}">
                <a16:creationId xmlns:a16="http://schemas.microsoft.com/office/drawing/2014/main" id="{C37D1D6D-17D8-4296-B000-665D1892D0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396" y="1276539"/>
            <a:ext cx="5570417" cy="4304276"/>
          </a:xfrm>
          <a:custGeom>
            <a:avLst/>
            <a:gdLst>
              <a:gd name="connsiteX0" fmla="*/ 4985599 w 5593163"/>
              <a:gd name="connsiteY0" fmla="*/ 636203 h 4305008"/>
              <a:gd name="connsiteX1" fmla="*/ 5528908 w 5593163"/>
              <a:gd name="connsiteY1" fmla="*/ 1181049 h 4305008"/>
              <a:gd name="connsiteX2" fmla="*/ 4985599 w 5593163"/>
              <a:gd name="connsiteY2" fmla="*/ 636203 h 4305008"/>
              <a:gd name="connsiteX3" fmla="*/ 4985599 w 5593163"/>
              <a:gd name="connsiteY3" fmla="*/ 2333028 h 4305008"/>
              <a:gd name="connsiteX4" fmla="*/ 5528908 w 5593163"/>
              <a:gd name="connsiteY4" fmla="*/ 2877874 h 4305008"/>
              <a:gd name="connsiteX5" fmla="*/ 4985599 w 5593163"/>
              <a:gd name="connsiteY5" fmla="*/ 2333028 h 4305008"/>
              <a:gd name="connsiteX6" fmla="*/ 4985597 w 5593163"/>
              <a:gd name="connsiteY6" fmla="*/ 2034258 h 4305008"/>
              <a:gd name="connsiteX7" fmla="*/ 5528906 w 5593163"/>
              <a:gd name="connsiteY7" fmla="*/ 1493690 h 4305008"/>
              <a:gd name="connsiteX8" fmla="*/ 4985597 w 5593163"/>
              <a:gd name="connsiteY8" fmla="*/ 2034258 h 4305008"/>
              <a:gd name="connsiteX9" fmla="*/ 4985597 w 5593163"/>
              <a:gd name="connsiteY9" fmla="*/ 3731083 h 4305008"/>
              <a:gd name="connsiteX10" fmla="*/ 5528906 w 5593163"/>
              <a:gd name="connsiteY10" fmla="*/ 3190516 h 4305008"/>
              <a:gd name="connsiteX11" fmla="*/ 4985597 w 5593163"/>
              <a:gd name="connsiteY11" fmla="*/ 3731083 h 4305008"/>
              <a:gd name="connsiteX12" fmla="*/ 4842232 w 5593163"/>
              <a:gd name="connsiteY12" fmla="*/ 503273 h 4305008"/>
              <a:gd name="connsiteX13" fmla="*/ 4842826 w 5593163"/>
              <a:gd name="connsiteY13" fmla="*/ 491833 h 4305008"/>
              <a:gd name="connsiteX14" fmla="*/ 4843324 w 5593163"/>
              <a:gd name="connsiteY14" fmla="*/ 491866 h 4305008"/>
              <a:gd name="connsiteX15" fmla="*/ 4843350 w 5593163"/>
              <a:gd name="connsiteY15" fmla="*/ 491372 h 4305008"/>
              <a:gd name="connsiteX16" fmla="*/ 4860437 w 5593163"/>
              <a:gd name="connsiteY16" fmla="*/ 492995 h 4305008"/>
              <a:gd name="connsiteX17" fmla="*/ 4955899 w 5593163"/>
              <a:gd name="connsiteY17" fmla="*/ 502060 h 4305008"/>
              <a:gd name="connsiteX18" fmla="*/ 4972112 w 5593163"/>
              <a:gd name="connsiteY18" fmla="*/ 503599 h 4305008"/>
              <a:gd name="connsiteX19" fmla="*/ 4972229 w 5593163"/>
              <a:gd name="connsiteY19" fmla="*/ 504747 h 4305008"/>
              <a:gd name="connsiteX20" fmla="*/ 5583809 w 5593163"/>
              <a:gd name="connsiteY20" fmla="*/ 948988 h 4305008"/>
              <a:gd name="connsiteX21" fmla="*/ 5593163 w 5593163"/>
              <a:gd name="connsiteY21" fmla="*/ 971822 h 4305008"/>
              <a:gd name="connsiteX22" fmla="*/ 5593163 w 5593163"/>
              <a:gd name="connsiteY22" fmla="*/ 1318474 h 4305008"/>
              <a:gd name="connsiteX23" fmla="*/ 5558612 w 5593163"/>
              <a:gd name="connsiteY23" fmla="*/ 1315193 h 4305008"/>
              <a:gd name="connsiteX24" fmla="*/ 5542395 w 5593163"/>
              <a:gd name="connsiteY24" fmla="*/ 1313653 h 4305008"/>
              <a:gd name="connsiteX25" fmla="*/ 5542279 w 5593163"/>
              <a:gd name="connsiteY25" fmla="*/ 1312505 h 4305008"/>
              <a:gd name="connsiteX26" fmla="*/ 4852114 w 5593163"/>
              <a:gd name="connsiteY26" fmla="*/ 619464 h 4305008"/>
              <a:gd name="connsiteX27" fmla="*/ 4851608 w 5593163"/>
              <a:gd name="connsiteY27" fmla="*/ 619401 h 4305008"/>
              <a:gd name="connsiteX28" fmla="*/ 4851070 w 5593163"/>
              <a:gd name="connsiteY28" fmla="*/ 612725 h 4305008"/>
              <a:gd name="connsiteX29" fmla="*/ 4843603 w 5593163"/>
              <a:gd name="connsiteY29" fmla="*/ 520249 h 4305008"/>
              <a:gd name="connsiteX30" fmla="*/ 4842232 w 5593163"/>
              <a:gd name="connsiteY30" fmla="*/ 503273 h 4305008"/>
              <a:gd name="connsiteX31" fmla="*/ 4842232 w 5593163"/>
              <a:gd name="connsiteY31" fmla="*/ 2200098 h 4305008"/>
              <a:gd name="connsiteX32" fmla="*/ 4842826 w 5593163"/>
              <a:gd name="connsiteY32" fmla="*/ 2188658 h 4305008"/>
              <a:gd name="connsiteX33" fmla="*/ 4843324 w 5593163"/>
              <a:gd name="connsiteY33" fmla="*/ 2188691 h 4305008"/>
              <a:gd name="connsiteX34" fmla="*/ 4843350 w 5593163"/>
              <a:gd name="connsiteY34" fmla="*/ 2188197 h 4305008"/>
              <a:gd name="connsiteX35" fmla="*/ 4860437 w 5593163"/>
              <a:gd name="connsiteY35" fmla="*/ 2189820 h 4305008"/>
              <a:gd name="connsiteX36" fmla="*/ 4955899 w 5593163"/>
              <a:gd name="connsiteY36" fmla="*/ 2198885 h 4305008"/>
              <a:gd name="connsiteX37" fmla="*/ 4972112 w 5593163"/>
              <a:gd name="connsiteY37" fmla="*/ 2200424 h 4305008"/>
              <a:gd name="connsiteX38" fmla="*/ 4972229 w 5593163"/>
              <a:gd name="connsiteY38" fmla="*/ 2201572 h 4305008"/>
              <a:gd name="connsiteX39" fmla="*/ 5583809 w 5593163"/>
              <a:gd name="connsiteY39" fmla="*/ 2645813 h 4305008"/>
              <a:gd name="connsiteX40" fmla="*/ 5593163 w 5593163"/>
              <a:gd name="connsiteY40" fmla="*/ 2668647 h 4305008"/>
              <a:gd name="connsiteX41" fmla="*/ 5593163 w 5593163"/>
              <a:gd name="connsiteY41" fmla="*/ 3015299 h 4305008"/>
              <a:gd name="connsiteX42" fmla="*/ 5558612 w 5593163"/>
              <a:gd name="connsiteY42" fmla="*/ 3012018 h 4305008"/>
              <a:gd name="connsiteX43" fmla="*/ 5542395 w 5593163"/>
              <a:gd name="connsiteY43" fmla="*/ 3010478 h 4305008"/>
              <a:gd name="connsiteX44" fmla="*/ 5542279 w 5593163"/>
              <a:gd name="connsiteY44" fmla="*/ 3009330 h 4305008"/>
              <a:gd name="connsiteX45" fmla="*/ 4852114 w 5593163"/>
              <a:gd name="connsiteY45" fmla="*/ 2316289 h 4305008"/>
              <a:gd name="connsiteX46" fmla="*/ 4851608 w 5593163"/>
              <a:gd name="connsiteY46" fmla="*/ 2316226 h 4305008"/>
              <a:gd name="connsiteX47" fmla="*/ 4851070 w 5593163"/>
              <a:gd name="connsiteY47" fmla="*/ 2309550 h 4305008"/>
              <a:gd name="connsiteX48" fmla="*/ 4843603 w 5593163"/>
              <a:gd name="connsiteY48" fmla="*/ 2217074 h 4305008"/>
              <a:gd name="connsiteX49" fmla="*/ 4842232 w 5593163"/>
              <a:gd name="connsiteY49" fmla="*/ 2200098 h 4305008"/>
              <a:gd name="connsiteX50" fmla="*/ 4842232 w 5593163"/>
              <a:gd name="connsiteY50" fmla="*/ 3896923 h 4305008"/>
              <a:gd name="connsiteX51" fmla="*/ 4842826 w 5593163"/>
              <a:gd name="connsiteY51" fmla="*/ 3885483 h 4305008"/>
              <a:gd name="connsiteX52" fmla="*/ 4843324 w 5593163"/>
              <a:gd name="connsiteY52" fmla="*/ 3885516 h 4305008"/>
              <a:gd name="connsiteX53" fmla="*/ 4843350 w 5593163"/>
              <a:gd name="connsiteY53" fmla="*/ 3885022 h 4305008"/>
              <a:gd name="connsiteX54" fmla="*/ 4860437 w 5593163"/>
              <a:gd name="connsiteY54" fmla="*/ 3886645 h 4305008"/>
              <a:gd name="connsiteX55" fmla="*/ 4955899 w 5593163"/>
              <a:gd name="connsiteY55" fmla="*/ 3895710 h 4305008"/>
              <a:gd name="connsiteX56" fmla="*/ 4972112 w 5593163"/>
              <a:gd name="connsiteY56" fmla="*/ 3897249 h 4305008"/>
              <a:gd name="connsiteX57" fmla="*/ 4972229 w 5593163"/>
              <a:gd name="connsiteY57" fmla="*/ 3898397 h 4305008"/>
              <a:gd name="connsiteX58" fmla="*/ 5532481 w 5593163"/>
              <a:gd name="connsiteY58" fmla="*/ 4255797 h 4305008"/>
              <a:gd name="connsiteX59" fmla="*/ 5560926 w 5593163"/>
              <a:gd name="connsiteY59" fmla="*/ 4305008 h 4305008"/>
              <a:gd name="connsiteX60" fmla="*/ 5409877 w 5593163"/>
              <a:gd name="connsiteY60" fmla="*/ 4305008 h 4305008"/>
              <a:gd name="connsiteX61" fmla="*/ 5357754 w 5593163"/>
              <a:gd name="connsiteY61" fmla="*/ 4241205 h 4305008"/>
              <a:gd name="connsiteX62" fmla="*/ 4985599 w 5593163"/>
              <a:gd name="connsiteY62" fmla="*/ 4029853 h 4305008"/>
              <a:gd name="connsiteX63" fmla="*/ 5084780 w 5593163"/>
              <a:gd name="connsiteY63" fmla="*/ 4271827 h 4305008"/>
              <a:gd name="connsiteX64" fmla="*/ 5111462 w 5593163"/>
              <a:gd name="connsiteY64" fmla="*/ 4305008 h 4305008"/>
              <a:gd name="connsiteX65" fmla="*/ 4957353 w 5593163"/>
              <a:gd name="connsiteY65" fmla="*/ 4305008 h 4305008"/>
              <a:gd name="connsiteX66" fmla="*/ 4927231 w 5593163"/>
              <a:gd name="connsiteY66" fmla="*/ 4254710 h 4305008"/>
              <a:gd name="connsiteX67" fmla="*/ 4852114 w 5593163"/>
              <a:gd name="connsiteY67" fmla="*/ 4013114 h 4305008"/>
              <a:gd name="connsiteX68" fmla="*/ 4851608 w 5593163"/>
              <a:gd name="connsiteY68" fmla="*/ 4013051 h 4305008"/>
              <a:gd name="connsiteX69" fmla="*/ 4851070 w 5593163"/>
              <a:gd name="connsiteY69" fmla="*/ 4006375 h 4305008"/>
              <a:gd name="connsiteX70" fmla="*/ 4843603 w 5593163"/>
              <a:gd name="connsiteY70" fmla="*/ 3913899 h 4305008"/>
              <a:gd name="connsiteX71" fmla="*/ 4842232 w 5593163"/>
              <a:gd name="connsiteY71" fmla="*/ 3896923 h 4305008"/>
              <a:gd name="connsiteX72" fmla="*/ 4842230 w 5593163"/>
              <a:gd name="connsiteY72" fmla="*/ 469318 h 4305008"/>
              <a:gd name="connsiteX73" fmla="*/ 4843601 w 5593163"/>
              <a:gd name="connsiteY73" fmla="*/ 452471 h 4305008"/>
              <a:gd name="connsiteX74" fmla="*/ 4851065 w 5593163"/>
              <a:gd name="connsiteY74" fmla="*/ 360740 h 4305008"/>
              <a:gd name="connsiteX75" fmla="*/ 4851605 w 5593163"/>
              <a:gd name="connsiteY75" fmla="*/ 354103 h 4305008"/>
              <a:gd name="connsiteX76" fmla="*/ 4852110 w 5593163"/>
              <a:gd name="connsiteY76" fmla="*/ 354040 h 4305008"/>
              <a:gd name="connsiteX77" fmla="*/ 4936323 w 5593163"/>
              <a:gd name="connsiteY77" fmla="*/ 96778 h 4305008"/>
              <a:gd name="connsiteX78" fmla="*/ 4998957 w 5593163"/>
              <a:gd name="connsiteY78" fmla="*/ 0 h 4305008"/>
              <a:gd name="connsiteX79" fmla="*/ 5167333 w 5593163"/>
              <a:gd name="connsiteY79" fmla="*/ 0 h 4305008"/>
              <a:gd name="connsiteX80" fmla="*/ 5099105 w 5593163"/>
              <a:gd name="connsiteY80" fmla="*/ 76659 h 4305008"/>
              <a:gd name="connsiteX81" fmla="*/ 4985597 w 5593163"/>
              <a:gd name="connsiteY81" fmla="*/ 337433 h 4305008"/>
              <a:gd name="connsiteX82" fmla="*/ 5424571 w 5593163"/>
              <a:gd name="connsiteY82" fmla="*/ 44350 h 4305008"/>
              <a:gd name="connsiteX83" fmla="*/ 5446799 w 5593163"/>
              <a:gd name="connsiteY83" fmla="*/ 0 h 4305008"/>
              <a:gd name="connsiteX84" fmla="*/ 5593163 w 5593163"/>
              <a:gd name="connsiteY84" fmla="*/ 0 h 4305008"/>
              <a:gd name="connsiteX85" fmla="*/ 5593163 w 5593163"/>
              <a:gd name="connsiteY85" fmla="*/ 4197 h 4305008"/>
              <a:gd name="connsiteX86" fmla="*/ 5543598 w 5593163"/>
              <a:gd name="connsiteY86" fmla="*/ 95636 h 4305008"/>
              <a:gd name="connsiteX87" fmla="*/ 4972226 w 5593163"/>
              <a:gd name="connsiteY87" fmla="*/ 467856 h 4305008"/>
              <a:gd name="connsiteX88" fmla="*/ 4972110 w 5593163"/>
              <a:gd name="connsiteY88" fmla="*/ 468995 h 4305008"/>
              <a:gd name="connsiteX89" fmla="*/ 4955893 w 5593163"/>
              <a:gd name="connsiteY89" fmla="*/ 470523 h 4305008"/>
              <a:gd name="connsiteX90" fmla="*/ 4860466 w 5593163"/>
              <a:gd name="connsiteY90" fmla="*/ 479514 h 4305008"/>
              <a:gd name="connsiteX91" fmla="*/ 4843348 w 5593163"/>
              <a:gd name="connsiteY91" fmla="*/ 481127 h 4305008"/>
              <a:gd name="connsiteX92" fmla="*/ 4843322 w 5593163"/>
              <a:gd name="connsiteY92" fmla="*/ 480636 h 4305008"/>
              <a:gd name="connsiteX93" fmla="*/ 4842823 w 5593163"/>
              <a:gd name="connsiteY93" fmla="*/ 480669 h 4305008"/>
              <a:gd name="connsiteX94" fmla="*/ 4842230 w 5593163"/>
              <a:gd name="connsiteY94" fmla="*/ 469318 h 4305008"/>
              <a:gd name="connsiteX95" fmla="*/ 4842230 w 5593163"/>
              <a:gd name="connsiteY95" fmla="*/ 2166144 h 4305008"/>
              <a:gd name="connsiteX96" fmla="*/ 4843601 w 5593163"/>
              <a:gd name="connsiteY96" fmla="*/ 2149296 h 4305008"/>
              <a:gd name="connsiteX97" fmla="*/ 4851065 w 5593163"/>
              <a:gd name="connsiteY97" fmla="*/ 2057565 h 4305008"/>
              <a:gd name="connsiteX98" fmla="*/ 4851605 w 5593163"/>
              <a:gd name="connsiteY98" fmla="*/ 2050928 h 4305008"/>
              <a:gd name="connsiteX99" fmla="*/ 4852110 w 5593163"/>
              <a:gd name="connsiteY99" fmla="*/ 2050865 h 4305008"/>
              <a:gd name="connsiteX100" fmla="*/ 5542276 w 5593163"/>
              <a:gd name="connsiteY100" fmla="*/ 1363267 h 4305008"/>
              <a:gd name="connsiteX101" fmla="*/ 5542393 w 5593163"/>
              <a:gd name="connsiteY101" fmla="*/ 1362128 h 4305008"/>
              <a:gd name="connsiteX102" fmla="*/ 5558606 w 5593163"/>
              <a:gd name="connsiteY102" fmla="*/ 1360601 h 4305008"/>
              <a:gd name="connsiteX103" fmla="*/ 5593163 w 5593163"/>
              <a:gd name="connsiteY103" fmla="*/ 1357345 h 4305008"/>
              <a:gd name="connsiteX104" fmla="*/ 5593163 w 5593163"/>
              <a:gd name="connsiteY104" fmla="*/ 1701268 h 4305008"/>
              <a:gd name="connsiteX105" fmla="*/ 5583807 w 5593163"/>
              <a:gd name="connsiteY105" fmla="*/ 1723929 h 4305008"/>
              <a:gd name="connsiteX106" fmla="*/ 4972226 w 5593163"/>
              <a:gd name="connsiteY106" fmla="*/ 2164681 h 4305008"/>
              <a:gd name="connsiteX107" fmla="*/ 4972110 w 5593163"/>
              <a:gd name="connsiteY107" fmla="*/ 2165820 h 4305008"/>
              <a:gd name="connsiteX108" fmla="*/ 4955893 w 5593163"/>
              <a:gd name="connsiteY108" fmla="*/ 2167348 h 4305008"/>
              <a:gd name="connsiteX109" fmla="*/ 4860466 w 5593163"/>
              <a:gd name="connsiteY109" fmla="*/ 2176339 h 4305008"/>
              <a:gd name="connsiteX110" fmla="*/ 4843348 w 5593163"/>
              <a:gd name="connsiteY110" fmla="*/ 2177952 h 4305008"/>
              <a:gd name="connsiteX111" fmla="*/ 4843322 w 5593163"/>
              <a:gd name="connsiteY111" fmla="*/ 2177461 h 4305008"/>
              <a:gd name="connsiteX112" fmla="*/ 4842823 w 5593163"/>
              <a:gd name="connsiteY112" fmla="*/ 2177494 h 4305008"/>
              <a:gd name="connsiteX113" fmla="*/ 4842230 w 5593163"/>
              <a:gd name="connsiteY113" fmla="*/ 2166144 h 4305008"/>
              <a:gd name="connsiteX114" fmla="*/ 4842230 w 5593163"/>
              <a:gd name="connsiteY114" fmla="*/ 3862969 h 4305008"/>
              <a:gd name="connsiteX115" fmla="*/ 4843601 w 5593163"/>
              <a:gd name="connsiteY115" fmla="*/ 3846121 h 4305008"/>
              <a:gd name="connsiteX116" fmla="*/ 4851065 w 5593163"/>
              <a:gd name="connsiteY116" fmla="*/ 3754390 h 4305008"/>
              <a:gd name="connsiteX117" fmla="*/ 4851605 w 5593163"/>
              <a:gd name="connsiteY117" fmla="*/ 3747753 h 4305008"/>
              <a:gd name="connsiteX118" fmla="*/ 4852110 w 5593163"/>
              <a:gd name="connsiteY118" fmla="*/ 3747690 h 4305008"/>
              <a:gd name="connsiteX119" fmla="*/ 5542276 w 5593163"/>
              <a:gd name="connsiteY119" fmla="*/ 3060092 h 4305008"/>
              <a:gd name="connsiteX120" fmla="*/ 5542393 w 5593163"/>
              <a:gd name="connsiteY120" fmla="*/ 3058953 h 4305008"/>
              <a:gd name="connsiteX121" fmla="*/ 5558606 w 5593163"/>
              <a:gd name="connsiteY121" fmla="*/ 3057426 h 4305008"/>
              <a:gd name="connsiteX122" fmla="*/ 5593163 w 5593163"/>
              <a:gd name="connsiteY122" fmla="*/ 3054170 h 4305008"/>
              <a:gd name="connsiteX123" fmla="*/ 5593163 w 5593163"/>
              <a:gd name="connsiteY123" fmla="*/ 3398093 h 4305008"/>
              <a:gd name="connsiteX124" fmla="*/ 5583807 w 5593163"/>
              <a:gd name="connsiteY124" fmla="*/ 3420754 h 4305008"/>
              <a:gd name="connsiteX125" fmla="*/ 4972226 w 5593163"/>
              <a:gd name="connsiteY125" fmla="*/ 3861506 h 4305008"/>
              <a:gd name="connsiteX126" fmla="*/ 4972110 w 5593163"/>
              <a:gd name="connsiteY126" fmla="*/ 3862645 h 4305008"/>
              <a:gd name="connsiteX127" fmla="*/ 4955893 w 5593163"/>
              <a:gd name="connsiteY127" fmla="*/ 3864173 h 4305008"/>
              <a:gd name="connsiteX128" fmla="*/ 4860466 w 5593163"/>
              <a:gd name="connsiteY128" fmla="*/ 3873164 h 4305008"/>
              <a:gd name="connsiteX129" fmla="*/ 4843348 w 5593163"/>
              <a:gd name="connsiteY129" fmla="*/ 3874777 h 4305008"/>
              <a:gd name="connsiteX130" fmla="*/ 4843322 w 5593163"/>
              <a:gd name="connsiteY130" fmla="*/ 3874286 h 4305008"/>
              <a:gd name="connsiteX131" fmla="*/ 4842823 w 5593163"/>
              <a:gd name="connsiteY131" fmla="*/ 3874319 h 4305008"/>
              <a:gd name="connsiteX132" fmla="*/ 4842230 w 5593163"/>
              <a:gd name="connsiteY132" fmla="*/ 3862969 h 4305008"/>
              <a:gd name="connsiteX133" fmla="*/ 4135041 w 5593163"/>
              <a:gd name="connsiteY133" fmla="*/ 1181049 h 4305008"/>
              <a:gd name="connsiteX134" fmla="*/ 4678350 w 5593163"/>
              <a:gd name="connsiteY134" fmla="*/ 636203 h 4305008"/>
              <a:gd name="connsiteX135" fmla="*/ 4135041 w 5593163"/>
              <a:gd name="connsiteY135" fmla="*/ 1181049 h 4305008"/>
              <a:gd name="connsiteX136" fmla="*/ 4135041 w 5593163"/>
              <a:gd name="connsiteY136" fmla="*/ 1493690 h 4305008"/>
              <a:gd name="connsiteX137" fmla="*/ 4678350 w 5593163"/>
              <a:gd name="connsiteY137" fmla="*/ 2034258 h 4305008"/>
              <a:gd name="connsiteX138" fmla="*/ 4135041 w 5593163"/>
              <a:gd name="connsiteY138" fmla="*/ 1493690 h 4305008"/>
              <a:gd name="connsiteX139" fmla="*/ 4135041 w 5593163"/>
              <a:gd name="connsiteY139" fmla="*/ 2877874 h 4305008"/>
              <a:gd name="connsiteX140" fmla="*/ 4678350 w 5593163"/>
              <a:gd name="connsiteY140" fmla="*/ 2333028 h 4305008"/>
              <a:gd name="connsiteX141" fmla="*/ 4135041 w 5593163"/>
              <a:gd name="connsiteY141" fmla="*/ 2877874 h 4305008"/>
              <a:gd name="connsiteX142" fmla="*/ 4135041 w 5593163"/>
              <a:gd name="connsiteY142" fmla="*/ 3190516 h 4305008"/>
              <a:gd name="connsiteX143" fmla="*/ 4678350 w 5593163"/>
              <a:gd name="connsiteY143" fmla="*/ 3731083 h 4305008"/>
              <a:gd name="connsiteX144" fmla="*/ 4135041 w 5593163"/>
              <a:gd name="connsiteY144" fmla="*/ 3190516 h 4305008"/>
              <a:gd name="connsiteX145" fmla="*/ 4103022 w 5593163"/>
              <a:gd name="connsiteY145" fmla="*/ 4305008 h 4305008"/>
              <a:gd name="connsiteX146" fmla="*/ 4131467 w 5593163"/>
              <a:gd name="connsiteY146" fmla="*/ 4255797 h 4305008"/>
              <a:gd name="connsiteX147" fmla="*/ 4691720 w 5593163"/>
              <a:gd name="connsiteY147" fmla="*/ 3898397 h 4305008"/>
              <a:gd name="connsiteX148" fmla="*/ 4691837 w 5593163"/>
              <a:gd name="connsiteY148" fmla="*/ 3897249 h 4305008"/>
              <a:gd name="connsiteX149" fmla="*/ 4708050 w 5593163"/>
              <a:gd name="connsiteY149" fmla="*/ 3895710 h 4305008"/>
              <a:gd name="connsiteX150" fmla="*/ 4803512 w 5593163"/>
              <a:gd name="connsiteY150" fmla="*/ 3886645 h 4305008"/>
              <a:gd name="connsiteX151" fmla="*/ 4820599 w 5593163"/>
              <a:gd name="connsiteY151" fmla="*/ 3885022 h 4305008"/>
              <a:gd name="connsiteX152" fmla="*/ 4820625 w 5593163"/>
              <a:gd name="connsiteY152" fmla="*/ 3885516 h 4305008"/>
              <a:gd name="connsiteX153" fmla="*/ 4821123 w 5593163"/>
              <a:gd name="connsiteY153" fmla="*/ 3885483 h 4305008"/>
              <a:gd name="connsiteX154" fmla="*/ 4821717 w 5593163"/>
              <a:gd name="connsiteY154" fmla="*/ 3896923 h 4305008"/>
              <a:gd name="connsiteX155" fmla="*/ 4820346 w 5593163"/>
              <a:gd name="connsiteY155" fmla="*/ 3913899 h 4305008"/>
              <a:gd name="connsiteX156" fmla="*/ 4812879 w 5593163"/>
              <a:gd name="connsiteY156" fmla="*/ 4006375 h 4305008"/>
              <a:gd name="connsiteX157" fmla="*/ 4812341 w 5593163"/>
              <a:gd name="connsiteY157" fmla="*/ 4013051 h 4305008"/>
              <a:gd name="connsiteX158" fmla="*/ 4811835 w 5593163"/>
              <a:gd name="connsiteY158" fmla="*/ 4013114 h 4305008"/>
              <a:gd name="connsiteX159" fmla="*/ 4736718 w 5593163"/>
              <a:gd name="connsiteY159" fmla="*/ 4254710 h 4305008"/>
              <a:gd name="connsiteX160" fmla="*/ 4706597 w 5593163"/>
              <a:gd name="connsiteY160" fmla="*/ 4305008 h 4305008"/>
              <a:gd name="connsiteX161" fmla="*/ 4552487 w 5593163"/>
              <a:gd name="connsiteY161" fmla="*/ 4305008 h 4305008"/>
              <a:gd name="connsiteX162" fmla="*/ 4579169 w 5593163"/>
              <a:gd name="connsiteY162" fmla="*/ 4271827 h 4305008"/>
              <a:gd name="connsiteX163" fmla="*/ 4678350 w 5593163"/>
              <a:gd name="connsiteY163" fmla="*/ 4029853 h 4305008"/>
              <a:gd name="connsiteX164" fmla="*/ 4306196 w 5593163"/>
              <a:gd name="connsiteY164" fmla="*/ 4241205 h 4305008"/>
              <a:gd name="connsiteX165" fmla="*/ 4254073 w 5593163"/>
              <a:gd name="connsiteY165" fmla="*/ 4305008 h 4305008"/>
              <a:gd name="connsiteX166" fmla="*/ 4068511 w 5593163"/>
              <a:gd name="connsiteY166" fmla="*/ 0 h 4305008"/>
              <a:gd name="connsiteX167" fmla="*/ 4217148 w 5593163"/>
              <a:gd name="connsiteY167" fmla="*/ 0 h 4305008"/>
              <a:gd name="connsiteX168" fmla="*/ 4239376 w 5593163"/>
              <a:gd name="connsiteY168" fmla="*/ 44350 h 4305008"/>
              <a:gd name="connsiteX169" fmla="*/ 4678350 w 5593163"/>
              <a:gd name="connsiteY169" fmla="*/ 337433 h 4305008"/>
              <a:gd name="connsiteX170" fmla="*/ 4564842 w 5593163"/>
              <a:gd name="connsiteY170" fmla="*/ 76659 h 4305008"/>
              <a:gd name="connsiteX171" fmla="*/ 4496615 w 5593163"/>
              <a:gd name="connsiteY171" fmla="*/ 0 h 4305008"/>
              <a:gd name="connsiteX172" fmla="*/ 4664989 w 5593163"/>
              <a:gd name="connsiteY172" fmla="*/ 0 h 4305008"/>
              <a:gd name="connsiteX173" fmla="*/ 4727623 w 5593163"/>
              <a:gd name="connsiteY173" fmla="*/ 96778 h 4305008"/>
              <a:gd name="connsiteX174" fmla="*/ 4811836 w 5593163"/>
              <a:gd name="connsiteY174" fmla="*/ 354040 h 4305008"/>
              <a:gd name="connsiteX175" fmla="*/ 4812342 w 5593163"/>
              <a:gd name="connsiteY175" fmla="*/ 354103 h 4305008"/>
              <a:gd name="connsiteX176" fmla="*/ 4812882 w 5593163"/>
              <a:gd name="connsiteY176" fmla="*/ 360740 h 4305008"/>
              <a:gd name="connsiteX177" fmla="*/ 4820346 w 5593163"/>
              <a:gd name="connsiteY177" fmla="*/ 452471 h 4305008"/>
              <a:gd name="connsiteX178" fmla="*/ 4821717 w 5593163"/>
              <a:gd name="connsiteY178" fmla="*/ 469318 h 4305008"/>
              <a:gd name="connsiteX179" fmla="*/ 4821124 w 5593163"/>
              <a:gd name="connsiteY179" fmla="*/ 480669 h 4305008"/>
              <a:gd name="connsiteX180" fmla="*/ 4820625 w 5593163"/>
              <a:gd name="connsiteY180" fmla="*/ 480636 h 4305008"/>
              <a:gd name="connsiteX181" fmla="*/ 4820599 w 5593163"/>
              <a:gd name="connsiteY181" fmla="*/ 481127 h 4305008"/>
              <a:gd name="connsiteX182" fmla="*/ 4803481 w 5593163"/>
              <a:gd name="connsiteY182" fmla="*/ 479514 h 4305008"/>
              <a:gd name="connsiteX183" fmla="*/ 4708054 w 5593163"/>
              <a:gd name="connsiteY183" fmla="*/ 470523 h 4305008"/>
              <a:gd name="connsiteX184" fmla="*/ 4691837 w 5593163"/>
              <a:gd name="connsiteY184" fmla="*/ 468995 h 4305008"/>
              <a:gd name="connsiteX185" fmla="*/ 4691721 w 5593163"/>
              <a:gd name="connsiteY185" fmla="*/ 467856 h 4305008"/>
              <a:gd name="connsiteX186" fmla="*/ 4120350 w 5593163"/>
              <a:gd name="connsiteY186" fmla="*/ 95636 h 4305008"/>
              <a:gd name="connsiteX187" fmla="*/ 3991674 w 5593163"/>
              <a:gd name="connsiteY187" fmla="*/ 1313979 h 4305008"/>
              <a:gd name="connsiteX188" fmla="*/ 3993045 w 5593163"/>
              <a:gd name="connsiteY188" fmla="*/ 1296998 h 4305008"/>
              <a:gd name="connsiteX189" fmla="*/ 4000509 w 5593163"/>
              <a:gd name="connsiteY189" fmla="*/ 1204541 h 4305008"/>
              <a:gd name="connsiteX190" fmla="*/ 4001049 w 5593163"/>
              <a:gd name="connsiteY190" fmla="*/ 1197851 h 4305008"/>
              <a:gd name="connsiteX191" fmla="*/ 4001555 w 5593163"/>
              <a:gd name="connsiteY191" fmla="*/ 1197788 h 4305008"/>
              <a:gd name="connsiteX192" fmla="*/ 4691720 w 5593163"/>
              <a:gd name="connsiteY192" fmla="*/ 504747 h 4305008"/>
              <a:gd name="connsiteX193" fmla="*/ 4691837 w 5593163"/>
              <a:gd name="connsiteY193" fmla="*/ 503599 h 4305008"/>
              <a:gd name="connsiteX194" fmla="*/ 4708050 w 5593163"/>
              <a:gd name="connsiteY194" fmla="*/ 502060 h 4305008"/>
              <a:gd name="connsiteX195" fmla="*/ 4803512 w 5593163"/>
              <a:gd name="connsiteY195" fmla="*/ 492995 h 4305008"/>
              <a:gd name="connsiteX196" fmla="*/ 4820599 w 5593163"/>
              <a:gd name="connsiteY196" fmla="*/ 491372 h 4305008"/>
              <a:gd name="connsiteX197" fmla="*/ 4820625 w 5593163"/>
              <a:gd name="connsiteY197" fmla="*/ 491866 h 4305008"/>
              <a:gd name="connsiteX198" fmla="*/ 4821123 w 5593163"/>
              <a:gd name="connsiteY198" fmla="*/ 491833 h 4305008"/>
              <a:gd name="connsiteX199" fmla="*/ 4821717 w 5593163"/>
              <a:gd name="connsiteY199" fmla="*/ 503273 h 4305008"/>
              <a:gd name="connsiteX200" fmla="*/ 4820346 w 5593163"/>
              <a:gd name="connsiteY200" fmla="*/ 520249 h 4305008"/>
              <a:gd name="connsiteX201" fmla="*/ 4812879 w 5593163"/>
              <a:gd name="connsiteY201" fmla="*/ 612725 h 4305008"/>
              <a:gd name="connsiteX202" fmla="*/ 4812341 w 5593163"/>
              <a:gd name="connsiteY202" fmla="*/ 619401 h 4305008"/>
              <a:gd name="connsiteX203" fmla="*/ 4811835 w 5593163"/>
              <a:gd name="connsiteY203" fmla="*/ 619464 h 4305008"/>
              <a:gd name="connsiteX204" fmla="*/ 4121670 w 5593163"/>
              <a:gd name="connsiteY204" fmla="*/ 1312505 h 4305008"/>
              <a:gd name="connsiteX205" fmla="*/ 4121554 w 5593163"/>
              <a:gd name="connsiteY205" fmla="*/ 1313653 h 4305008"/>
              <a:gd name="connsiteX206" fmla="*/ 4105337 w 5593163"/>
              <a:gd name="connsiteY206" fmla="*/ 1315193 h 4305008"/>
              <a:gd name="connsiteX207" fmla="*/ 4009911 w 5593163"/>
              <a:gd name="connsiteY207" fmla="*/ 1324255 h 4305008"/>
              <a:gd name="connsiteX208" fmla="*/ 3992792 w 5593163"/>
              <a:gd name="connsiteY208" fmla="*/ 1325881 h 4305008"/>
              <a:gd name="connsiteX209" fmla="*/ 3992766 w 5593163"/>
              <a:gd name="connsiteY209" fmla="*/ 1325386 h 4305008"/>
              <a:gd name="connsiteX210" fmla="*/ 3992267 w 5593163"/>
              <a:gd name="connsiteY210" fmla="*/ 1325419 h 4305008"/>
              <a:gd name="connsiteX211" fmla="*/ 3991674 w 5593163"/>
              <a:gd name="connsiteY211" fmla="*/ 1313979 h 4305008"/>
              <a:gd name="connsiteX212" fmla="*/ 3991674 w 5593163"/>
              <a:gd name="connsiteY212" fmla="*/ 1361805 h 4305008"/>
              <a:gd name="connsiteX213" fmla="*/ 3992268 w 5593163"/>
              <a:gd name="connsiteY213" fmla="*/ 1350455 h 4305008"/>
              <a:gd name="connsiteX214" fmla="*/ 3992766 w 5593163"/>
              <a:gd name="connsiteY214" fmla="*/ 1350487 h 4305008"/>
              <a:gd name="connsiteX215" fmla="*/ 3992792 w 5593163"/>
              <a:gd name="connsiteY215" fmla="*/ 1349997 h 4305008"/>
              <a:gd name="connsiteX216" fmla="*/ 4009880 w 5593163"/>
              <a:gd name="connsiteY216" fmla="*/ 1351607 h 4305008"/>
              <a:gd name="connsiteX217" fmla="*/ 4105341 w 5593163"/>
              <a:gd name="connsiteY217" fmla="*/ 1360601 h 4305008"/>
              <a:gd name="connsiteX218" fmla="*/ 4121554 w 5593163"/>
              <a:gd name="connsiteY218" fmla="*/ 1362128 h 4305008"/>
              <a:gd name="connsiteX219" fmla="*/ 4121671 w 5593163"/>
              <a:gd name="connsiteY219" fmla="*/ 1363267 h 4305008"/>
              <a:gd name="connsiteX220" fmla="*/ 4811836 w 5593163"/>
              <a:gd name="connsiteY220" fmla="*/ 2050865 h 4305008"/>
              <a:gd name="connsiteX221" fmla="*/ 4812342 w 5593163"/>
              <a:gd name="connsiteY221" fmla="*/ 2050928 h 4305008"/>
              <a:gd name="connsiteX222" fmla="*/ 4812882 w 5593163"/>
              <a:gd name="connsiteY222" fmla="*/ 2057565 h 4305008"/>
              <a:gd name="connsiteX223" fmla="*/ 4820346 w 5593163"/>
              <a:gd name="connsiteY223" fmla="*/ 2149296 h 4305008"/>
              <a:gd name="connsiteX224" fmla="*/ 4821717 w 5593163"/>
              <a:gd name="connsiteY224" fmla="*/ 2166144 h 4305008"/>
              <a:gd name="connsiteX225" fmla="*/ 4821124 w 5593163"/>
              <a:gd name="connsiteY225" fmla="*/ 2177494 h 4305008"/>
              <a:gd name="connsiteX226" fmla="*/ 4820625 w 5593163"/>
              <a:gd name="connsiteY226" fmla="*/ 2177461 h 4305008"/>
              <a:gd name="connsiteX227" fmla="*/ 4820599 w 5593163"/>
              <a:gd name="connsiteY227" fmla="*/ 2177952 h 4305008"/>
              <a:gd name="connsiteX228" fmla="*/ 4803481 w 5593163"/>
              <a:gd name="connsiteY228" fmla="*/ 2176339 h 4305008"/>
              <a:gd name="connsiteX229" fmla="*/ 4708054 w 5593163"/>
              <a:gd name="connsiteY229" fmla="*/ 2167348 h 4305008"/>
              <a:gd name="connsiteX230" fmla="*/ 4691837 w 5593163"/>
              <a:gd name="connsiteY230" fmla="*/ 2165820 h 4305008"/>
              <a:gd name="connsiteX231" fmla="*/ 4691721 w 5593163"/>
              <a:gd name="connsiteY231" fmla="*/ 2164681 h 4305008"/>
              <a:gd name="connsiteX232" fmla="*/ 4001556 w 5593163"/>
              <a:gd name="connsiteY232" fmla="*/ 1477083 h 4305008"/>
              <a:gd name="connsiteX233" fmla="*/ 4001050 w 5593163"/>
              <a:gd name="connsiteY233" fmla="*/ 1477021 h 4305008"/>
              <a:gd name="connsiteX234" fmla="*/ 4000512 w 5593163"/>
              <a:gd name="connsiteY234" fmla="*/ 1470397 h 4305008"/>
              <a:gd name="connsiteX235" fmla="*/ 3993045 w 5593163"/>
              <a:gd name="connsiteY235" fmla="*/ 1378647 h 4305008"/>
              <a:gd name="connsiteX236" fmla="*/ 3991674 w 5593163"/>
              <a:gd name="connsiteY236" fmla="*/ 1361805 h 4305008"/>
              <a:gd name="connsiteX237" fmla="*/ 3991674 w 5593163"/>
              <a:gd name="connsiteY237" fmla="*/ 3010804 h 4305008"/>
              <a:gd name="connsiteX238" fmla="*/ 3993045 w 5593163"/>
              <a:gd name="connsiteY238" fmla="*/ 2993823 h 4305008"/>
              <a:gd name="connsiteX239" fmla="*/ 4000509 w 5593163"/>
              <a:gd name="connsiteY239" fmla="*/ 2901366 h 4305008"/>
              <a:gd name="connsiteX240" fmla="*/ 4001049 w 5593163"/>
              <a:gd name="connsiteY240" fmla="*/ 2894676 h 4305008"/>
              <a:gd name="connsiteX241" fmla="*/ 4001555 w 5593163"/>
              <a:gd name="connsiteY241" fmla="*/ 2894613 h 4305008"/>
              <a:gd name="connsiteX242" fmla="*/ 4691720 w 5593163"/>
              <a:gd name="connsiteY242" fmla="*/ 2201572 h 4305008"/>
              <a:gd name="connsiteX243" fmla="*/ 4691837 w 5593163"/>
              <a:gd name="connsiteY243" fmla="*/ 2200424 h 4305008"/>
              <a:gd name="connsiteX244" fmla="*/ 4708050 w 5593163"/>
              <a:gd name="connsiteY244" fmla="*/ 2198885 h 4305008"/>
              <a:gd name="connsiteX245" fmla="*/ 4803512 w 5593163"/>
              <a:gd name="connsiteY245" fmla="*/ 2189820 h 4305008"/>
              <a:gd name="connsiteX246" fmla="*/ 4820599 w 5593163"/>
              <a:gd name="connsiteY246" fmla="*/ 2188197 h 4305008"/>
              <a:gd name="connsiteX247" fmla="*/ 4820625 w 5593163"/>
              <a:gd name="connsiteY247" fmla="*/ 2188691 h 4305008"/>
              <a:gd name="connsiteX248" fmla="*/ 4821123 w 5593163"/>
              <a:gd name="connsiteY248" fmla="*/ 2188658 h 4305008"/>
              <a:gd name="connsiteX249" fmla="*/ 4821717 w 5593163"/>
              <a:gd name="connsiteY249" fmla="*/ 2200098 h 4305008"/>
              <a:gd name="connsiteX250" fmla="*/ 4820346 w 5593163"/>
              <a:gd name="connsiteY250" fmla="*/ 2217074 h 4305008"/>
              <a:gd name="connsiteX251" fmla="*/ 4812879 w 5593163"/>
              <a:gd name="connsiteY251" fmla="*/ 2309550 h 4305008"/>
              <a:gd name="connsiteX252" fmla="*/ 4812341 w 5593163"/>
              <a:gd name="connsiteY252" fmla="*/ 2316226 h 4305008"/>
              <a:gd name="connsiteX253" fmla="*/ 4811835 w 5593163"/>
              <a:gd name="connsiteY253" fmla="*/ 2316289 h 4305008"/>
              <a:gd name="connsiteX254" fmla="*/ 4121670 w 5593163"/>
              <a:gd name="connsiteY254" fmla="*/ 3009330 h 4305008"/>
              <a:gd name="connsiteX255" fmla="*/ 4121554 w 5593163"/>
              <a:gd name="connsiteY255" fmla="*/ 3010478 h 4305008"/>
              <a:gd name="connsiteX256" fmla="*/ 4105337 w 5593163"/>
              <a:gd name="connsiteY256" fmla="*/ 3012018 h 4305008"/>
              <a:gd name="connsiteX257" fmla="*/ 4009911 w 5593163"/>
              <a:gd name="connsiteY257" fmla="*/ 3021080 h 4305008"/>
              <a:gd name="connsiteX258" fmla="*/ 3992792 w 5593163"/>
              <a:gd name="connsiteY258" fmla="*/ 3022706 h 4305008"/>
              <a:gd name="connsiteX259" fmla="*/ 3992766 w 5593163"/>
              <a:gd name="connsiteY259" fmla="*/ 3022211 h 4305008"/>
              <a:gd name="connsiteX260" fmla="*/ 3992267 w 5593163"/>
              <a:gd name="connsiteY260" fmla="*/ 3022244 h 4305008"/>
              <a:gd name="connsiteX261" fmla="*/ 3991674 w 5593163"/>
              <a:gd name="connsiteY261" fmla="*/ 3010804 h 4305008"/>
              <a:gd name="connsiteX262" fmla="*/ 3991674 w 5593163"/>
              <a:gd name="connsiteY262" fmla="*/ 3058630 h 4305008"/>
              <a:gd name="connsiteX263" fmla="*/ 3992268 w 5593163"/>
              <a:gd name="connsiteY263" fmla="*/ 3047280 h 4305008"/>
              <a:gd name="connsiteX264" fmla="*/ 3992766 w 5593163"/>
              <a:gd name="connsiteY264" fmla="*/ 3047312 h 4305008"/>
              <a:gd name="connsiteX265" fmla="*/ 3992792 w 5593163"/>
              <a:gd name="connsiteY265" fmla="*/ 3046822 h 4305008"/>
              <a:gd name="connsiteX266" fmla="*/ 4009880 w 5593163"/>
              <a:gd name="connsiteY266" fmla="*/ 3048432 h 4305008"/>
              <a:gd name="connsiteX267" fmla="*/ 4105341 w 5593163"/>
              <a:gd name="connsiteY267" fmla="*/ 3057426 h 4305008"/>
              <a:gd name="connsiteX268" fmla="*/ 4121554 w 5593163"/>
              <a:gd name="connsiteY268" fmla="*/ 3058953 h 4305008"/>
              <a:gd name="connsiteX269" fmla="*/ 4121671 w 5593163"/>
              <a:gd name="connsiteY269" fmla="*/ 3060092 h 4305008"/>
              <a:gd name="connsiteX270" fmla="*/ 4811836 w 5593163"/>
              <a:gd name="connsiteY270" fmla="*/ 3747690 h 4305008"/>
              <a:gd name="connsiteX271" fmla="*/ 4812342 w 5593163"/>
              <a:gd name="connsiteY271" fmla="*/ 3747753 h 4305008"/>
              <a:gd name="connsiteX272" fmla="*/ 4812882 w 5593163"/>
              <a:gd name="connsiteY272" fmla="*/ 3754390 h 4305008"/>
              <a:gd name="connsiteX273" fmla="*/ 4820346 w 5593163"/>
              <a:gd name="connsiteY273" fmla="*/ 3846121 h 4305008"/>
              <a:gd name="connsiteX274" fmla="*/ 4821717 w 5593163"/>
              <a:gd name="connsiteY274" fmla="*/ 3862969 h 4305008"/>
              <a:gd name="connsiteX275" fmla="*/ 4821124 w 5593163"/>
              <a:gd name="connsiteY275" fmla="*/ 3874319 h 4305008"/>
              <a:gd name="connsiteX276" fmla="*/ 4820625 w 5593163"/>
              <a:gd name="connsiteY276" fmla="*/ 3874286 h 4305008"/>
              <a:gd name="connsiteX277" fmla="*/ 4820599 w 5593163"/>
              <a:gd name="connsiteY277" fmla="*/ 3874777 h 4305008"/>
              <a:gd name="connsiteX278" fmla="*/ 4803481 w 5593163"/>
              <a:gd name="connsiteY278" fmla="*/ 3873164 h 4305008"/>
              <a:gd name="connsiteX279" fmla="*/ 4708054 w 5593163"/>
              <a:gd name="connsiteY279" fmla="*/ 3864173 h 4305008"/>
              <a:gd name="connsiteX280" fmla="*/ 4691837 w 5593163"/>
              <a:gd name="connsiteY280" fmla="*/ 3862645 h 4305008"/>
              <a:gd name="connsiteX281" fmla="*/ 4691721 w 5593163"/>
              <a:gd name="connsiteY281" fmla="*/ 3861506 h 4305008"/>
              <a:gd name="connsiteX282" fmla="*/ 4001556 w 5593163"/>
              <a:gd name="connsiteY282" fmla="*/ 3173908 h 4305008"/>
              <a:gd name="connsiteX283" fmla="*/ 4001050 w 5593163"/>
              <a:gd name="connsiteY283" fmla="*/ 3173846 h 4305008"/>
              <a:gd name="connsiteX284" fmla="*/ 4000512 w 5593163"/>
              <a:gd name="connsiteY284" fmla="*/ 3167222 h 4305008"/>
              <a:gd name="connsiteX285" fmla="*/ 3993045 w 5593163"/>
              <a:gd name="connsiteY285" fmla="*/ 3075472 h 4305008"/>
              <a:gd name="connsiteX286" fmla="*/ 3991674 w 5593163"/>
              <a:gd name="connsiteY286" fmla="*/ 3058630 h 4305008"/>
              <a:gd name="connsiteX287" fmla="*/ 3293448 w 5593163"/>
              <a:gd name="connsiteY287" fmla="*/ 636203 h 4305008"/>
              <a:gd name="connsiteX288" fmla="*/ 3836757 w 5593163"/>
              <a:gd name="connsiteY288" fmla="*/ 1181049 h 4305008"/>
              <a:gd name="connsiteX289" fmla="*/ 3293448 w 5593163"/>
              <a:gd name="connsiteY289" fmla="*/ 636203 h 4305008"/>
              <a:gd name="connsiteX290" fmla="*/ 3293448 w 5593163"/>
              <a:gd name="connsiteY290" fmla="*/ 2333028 h 4305008"/>
              <a:gd name="connsiteX291" fmla="*/ 3836757 w 5593163"/>
              <a:gd name="connsiteY291" fmla="*/ 2877874 h 4305008"/>
              <a:gd name="connsiteX292" fmla="*/ 3293448 w 5593163"/>
              <a:gd name="connsiteY292" fmla="*/ 2333028 h 4305008"/>
              <a:gd name="connsiteX293" fmla="*/ 3293446 w 5593163"/>
              <a:gd name="connsiteY293" fmla="*/ 2034258 h 4305008"/>
              <a:gd name="connsiteX294" fmla="*/ 3836755 w 5593163"/>
              <a:gd name="connsiteY294" fmla="*/ 1493690 h 4305008"/>
              <a:gd name="connsiteX295" fmla="*/ 3293446 w 5593163"/>
              <a:gd name="connsiteY295" fmla="*/ 2034258 h 4305008"/>
              <a:gd name="connsiteX296" fmla="*/ 3293446 w 5593163"/>
              <a:gd name="connsiteY296" fmla="*/ 3731083 h 4305008"/>
              <a:gd name="connsiteX297" fmla="*/ 3836755 w 5593163"/>
              <a:gd name="connsiteY297" fmla="*/ 3190516 h 4305008"/>
              <a:gd name="connsiteX298" fmla="*/ 3293446 w 5593163"/>
              <a:gd name="connsiteY298" fmla="*/ 3731083 h 4305008"/>
              <a:gd name="connsiteX299" fmla="*/ 3150081 w 5593163"/>
              <a:gd name="connsiteY299" fmla="*/ 503273 h 4305008"/>
              <a:gd name="connsiteX300" fmla="*/ 3150675 w 5593163"/>
              <a:gd name="connsiteY300" fmla="*/ 491833 h 4305008"/>
              <a:gd name="connsiteX301" fmla="*/ 3151173 w 5593163"/>
              <a:gd name="connsiteY301" fmla="*/ 491866 h 4305008"/>
              <a:gd name="connsiteX302" fmla="*/ 3151199 w 5593163"/>
              <a:gd name="connsiteY302" fmla="*/ 491372 h 4305008"/>
              <a:gd name="connsiteX303" fmla="*/ 3168287 w 5593163"/>
              <a:gd name="connsiteY303" fmla="*/ 492995 h 4305008"/>
              <a:gd name="connsiteX304" fmla="*/ 3263748 w 5593163"/>
              <a:gd name="connsiteY304" fmla="*/ 502060 h 4305008"/>
              <a:gd name="connsiteX305" fmla="*/ 3279961 w 5593163"/>
              <a:gd name="connsiteY305" fmla="*/ 503599 h 4305008"/>
              <a:gd name="connsiteX306" fmla="*/ 3280078 w 5593163"/>
              <a:gd name="connsiteY306" fmla="*/ 504747 h 4305008"/>
              <a:gd name="connsiteX307" fmla="*/ 3970244 w 5593163"/>
              <a:gd name="connsiteY307" fmla="*/ 1197788 h 4305008"/>
              <a:gd name="connsiteX308" fmla="*/ 3970749 w 5593163"/>
              <a:gd name="connsiteY308" fmla="*/ 1197851 h 4305008"/>
              <a:gd name="connsiteX309" fmla="*/ 3971290 w 5593163"/>
              <a:gd name="connsiteY309" fmla="*/ 1204541 h 4305008"/>
              <a:gd name="connsiteX310" fmla="*/ 3978754 w 5593163"/>
              <a:gd name="connsiteY310" fmla="*/ 1296998 h 4305008"/>
              <a:gd name="connsiteX311" fmla="*/ 3980124 w 5593163"/>
              <a:gd name="connsiteY311" fmla="*/ 1313979 h 4305008"/>
              <a:gd name="connsiteX312" fmla="*/ 3979531 w 5593163"/>
              <a:gd name="connsiteY312" fmla="*/ 1325419 h 4305008"/>
              <a:gd name="connsiteX313" fmla="*/ 3979032 w 5593163"/>
              <a:gd name="connsiteY313" fmla="*/ 1325386 h 4305008"/>
              <a:gd name="connsiteX314" fmla="*/ 3979006 w 5593163"/>
              <a:gd name="connsiteY314" fmla="*/ 1325881 h 4305008"/>
              <a:gd name="connsiteX315" fmla="*/ 3961888 w 5593163"/>
              <a:gd name="connsiteY315" fmla="*/ 1324255 h 4305008"/>
              <a:gd name="connsiteX316" fmla="*/ 3866461 w 5593163"/>
              <a:gd name="connsiteY316" fmla="*/ 1315193 h 4305008"/>
              <a:gd name="connsiteX317" fmla="*/ 3850245 w 5593163"/>
              <a:gd name="connsiteY317" fmla="*/ 1313653 h 4305008"/>
              <a:gd name="connsiteX318" fmla="*/ 3850129 w 5593163"/>
              <a:gd name="connsiteY318" fmla="*/ 1312505 h 4305008"/>
              <a:gd name="connsiteX319" fmla="*/ 3159963 w 5593163"/>
              <a:gd name="connsiteY319" fmla="*/ 619464 h 4305008"/>
              <a:gd name="connsiteX320" fmla="*/ 3159457 w 5593163"/>
              <a:gd name="connsiteY320" fmla="*/ 619401 h 4305008"/>
              <a:gd name="connsiteX321" fmla="*/ 3158919 w 5593163"/>
              <a:gd name="connsiteY321" fmla="*/ 612725 h 4305008"/>
              <a:gd name="connsiteX322" fmla="*/ 3151452 w 5593163"/>
              <a:gd name="connsiteY322" fmla="*/ 520249 h 4305008"/>
              <a:gd name="connsiteX323" fmla="*/ 3150081 w 5593163"/>
              <a:gd name="connsiteY323" fmla="*/ 503273 h 4305008"/>
              <a:gd name="connsiteX324" fmla="*/ 3150081 w 5593163"/>
              <a:gd name="connsiteY324" fmla="*/ 2200098 h 4305008"/>
              <a:gd name="connsiteX325" fmla="*/ 3150675 w 5593163"/>
              <a:gd name="connsiteY325" fmla="*/ 2188658 h 4305008"/>
              <a:gd name="connsiteX326" fmla="*/ 3151173 w 5593163"/>
              <a:gd name="connsiteY326" fmla="*/ 2188691 h 4305008"/>
              <a:gd name="connsiteX327" fmla="*/ 3151199 w 5593163"/>
              <a:gd name="connsiteY327" fmla="*/ 2188197 h 4305008"/>
              <a:gd name="connsiteX328" fmla="*/ 3168287 w 5593163"/>
              <a:gd name="connsiteY328" fmla="*/ 2189820 h 4305008"/>
              <a:gd name="connsiteX329" fmla="*/ 3263748 w 5593163"/>
              <a:gd name="connsiteY329" fmla="*/ 2198885 h 4305008"/>
              <a:gd name="connsiteX330" fmla="*/ 3279961 w 5593163"/>
              <a:gd name="connsiteY330" fmla="*/ 2200424 h 4305008"/>
              <a:gd name="connsiteX331" fmla="*/ 3280078 w 5593163"/>
              <a:gd name="connsiteY331" fmla="*/ 2201572 h 4305008"/>
              <a:gd name="connsiteX332" fmla="*/ 3970244 w 5593163"/>
              <a:gd name="connsiteY332" fmla="*/ 2894613 h 4305008"/>
              <a:gd name="connsiteX333" fmla="*/ 3970749 w 5593163"/>
              <a:gd name="connsiteY333" fmla="*/ 2894676 h 4305008"/>
              <a:gd name="connsiteX334" fmla="*/ 3971290 w 5593163"/>
              <a:gd name="connsiteY334" fmla="*/ 2901366 h 4305008"/>
              <a:gd name="connsiteX335" fmla="*/ 3978754 w 5593163"/>
              <a:gd name="connsiteY335" fmla="*/ 2993823 h 4305008"/>
              <a:gd name="connsiteX336" fmla="*/ 3980124 w 5593163"/>
              <a:gd name="connsiteY336" fmla="*/ 3010804 h 4305008"/>
              <a:gd name="connsiteX337" fmla="*/ 3979531 w 5593163"/>
              <a:gd name="connsiteY337" fmla="*/ 3022244 h 4305008"/>
              <a:gd name="connsiteX338" fmla="*/ 3979032 w 5593163"/>
              <a:gd name="connsiteY338" fmla="*/ 3022211 h 4305008"/>
              <a:gd name="connsiteX339" fmla="*/ 3979006 w 5593163"/>
              <a:gd name="connsiteY339" fmla="*/ 3022706 h 4305008"/>
              <a:gd name="connsiteX340" fmla="*/ 3961888 w 5593163"/>
              <a:gd name="connsiteY340" fmla="*/ 3021080 h 4305008"/>
              <a:gd name="connsiteX341" fmla="*/ 3866461 w 5593163"/>
              <a:gd name="connsiteY341" fmla="*/ 3012018 h 4305008"/>
              <a:gd name="connsiteX342" fmla="*/ 3850245 w 5593163"/>
              <a:gd name="connsiteY342" fmla="*/ 3010478 h 4305008"/>
              <a:gd name="connsiteX343" fmla="*/ 3850129 w 5593163"/>
              <a:gd name="connsiteY343" fmla="*/ 3009330 h 4305008"/>
              <a:gd name="connsiteX344" fmla="*/ 3159963 w 5593163"/>
              <a:gd name="connsiteY344" fmla="*/ 2316289 h 4305008"/>
              <a:gd name="connsiteX345" fmla="*/ 3159457 w 5593163"/>
              <a:gd name="connsiteY345" fmla="*/ 2316226 h 4305008"/>
              <a:gd name="connsiteX346" fmla="*/ 3158919 w 5593163"/>
              <a:gd name="connsiteY346" fmla="*/ 2309550 h 4305008"/>
              <a:gd name="connsiteX347" fmla="*/ 3151452 w 5593163"/>
              <a:gd name="connsiteY347" fmla="*/ 2217074 h 4305008"/>
              <a:gd name="connsiteX348" fmla="*/ 3150081 w 5593163"/>
              <a:gd name="connsiteY348" fmla="*/ 2200098 h 4305008"/>
              <a:gd name="connsiteX349" fmla="*/ 3150081 w 5593163"/>
              <a:gd name="connsiteY349" fmla="*/ 3896923 h 4305008"/>
              <a:gd name="connsiteX350" fmla="*/ 3150675 w 5593163"/>
              <a:gd name="connsiteY350" fmla="*/ 3885483 h 4305008"/>
              <a:gd name="connsiteX351" fmla="*/ 3151173 w 5593163"/>
              <a:gd name="connsiteY351" fmla="*/ 3885516 h 4305008"/>
              <a:gd name="connsiteX352" fmla="*/ 3151199 w 5593163"/>
              <a:gd name="connsiteY352" fmla="*/ 3885022 h 4305008"/>
              <a:gd name="connsiteX353" fmla="*/ 3168287 w 5593163"/>
              <a:gd name="connsiteY353" fmla="*/ 3886645 h 4305008"/>
              <a:gd name="connsiteX354" fmla="*/ 3263748 w 5593163"/>
              <a:gd name="connsiteY354" fmla="*/ 3895710 h 4305008"/>
              <a:gd name="connsiteX355" fmla="*/ 3279961 w 5593163"/>
              <a:gd name="connsiteY355" fmla="*/ 3897249 h 4305008"/>
              <a:gd name="connsiteX356" fmla="*/ 3280078 w 5593163"/>
              <a:gd name="connsiteY356" fmla="*/ 3898397 h 4305008"/>
              <a:gd name="connsiteX357" fmla="*/ 3840331 w 5593163"/>
              <a:gd name="connsiteY357" fmla="*/ 4255797 h 4305008"/>
              <a:gd name="connsiteX358" fmla="*/ 3868775 w 5593163"/>
              <a:gd name="connsiteY358" fmla="*/ 4305008 h 4305008"/>
              <a:gd name="connsiteX359" fmla="*/ 3717725 w 5593163"/>
              <a:gd name="connsiteY359" fmla="*/ 4305008 h 4305008"/>
              <a:gd name="connsiteX360" fmla="*/ 3665602 w 5593163"/>
              <a:gd name="connsiteY360" fmla="*/ 4241205 h 4305008"/>
              <a:gd name="connsiteX361" fmla="*/ 3293448 w 5593163"/>
              <a:gd name="connsiteY361" fmla="*/ 4029853 h 4305008"/>
              <a:gd name="connsiteX362" fmla="*/ 3392629 w 5593163"/>
              <a:gd name="connsiteY362" fmla="*/ 4271827 h 4305008"/>
              <a:gd name="connsiteX363" fmla="*/ 3419311 w 5593163"/>
              <a:gd name="connsiteY363" fmla="*/ 4305008 h 4305008"/>
              <a:gd name="connsiteX364" fmla="*/ 3265201 w 5593163"/>
              <a:gd name="connsiteY364" fmla="*/ 4305008 h 4305008"/>
              <a:gd name="connsiteX365" fmla="*/ 3235080 w 5593163"/>
              <a:gd name="connsiteY365" fmla="*/ 4254710 h 4305008"/>
              <a:gd name="connsiteX366" fmla="*/ 3159963 w 5593163"/>
              <a:gd name="connsiteY366" fmla="*/ 4013114 h 4305008"/>
              <a:gd name="connsiteX367" fmla="*/ 3159457 w 5593163"/>
              <a:gd name="connsiteY367" fmla="*/ 4013051 h 4305008"/>
              <a:gd name="connsiteX368" fmla="*/ 3158919 w 5593163"/>
              <a:gd name="connsiteY368" fmla="*/ 4006375 h 4305008"/>
              <a:gd name="connsiteX369" fmla="*/ 3151452 w 5593163"/>
              <a:gd name="connsiteY369" fmla="*/ 3913899 h 4305008"/>
              <a:gd name="connsiteX370" fmla="*/ 3150081 w 5593163"/>
              <a:gd name="connsiteY370" fmla="*/ 3896923 h 4305008"/>
              <a:gd name="connsiteX371" fmla="*/ 3150079 w 5593163"/>
              <a:gd name="connsiteY371" fmla="*/ 469318 h 4305008"/>
              <a:gd name="connsiteX372" fmla="*/ 3151450 w 5593163"/>
              <a:gd name="connsiteY372" fmla="*/ 452471 h 4305008"/>
              <a:gd name="connsiteX373" fmla="*/ 3158914 w 5593163"/>
              <a:gd name="connsiteY373" fmla="*/ 360740 h 4305008"/>
              <a:gd name="connsiteX374" fmla="*/ 3159454 w 5593163"/>
              <a:gd name="connsiteY374" fmla="*/ 354103 h 4305008"/>
              <a:gd name="connsiteX375" fmla="*/ 3159960 w 5593163"/>
              <a:gd name="connsiteY375" fmla="*/ 354040 h 4305008"/>
              <a:gd name="connsiteX376" fmla="*/ 3244173 w 5593163"/>
              <a:gd name="connsiteY376" fmla="*/ 96778 h 4305008"/>
              <a:gd name="connsiteX377" fmla="*/ 3306807 w 5593163"/>
              <a:gd name="connsiteY377" fmla="*/ 0 h 4305008"/>
              <a:gd name="connsiteX378" fmla="*/ 3475182 w 5593163"/>
              <a:gd name="connsiteY378" fmla="*/ 0 h 4305008"/>
              <a:gd name="connsiteX379" fmla="*/ 3406954 w 5593163"/>
              <a:gd name="connsiteY379" fmla="*/ 76659 h 4305008"/>
              <a:gd name="connsiteX380" fmla="*/ 3293446 w 5593163"/>
              <a:gd name="connsiteY380" fmla="*/ 337433 h 4305008"/>
              <a:gd name="connsiteX381" fmla="*/ 3732420 w 5593163"/>
              <a:gd name="connsiteY381" fmla="*/ 44350 h 4305008"/>
              <a:gd name="connsiteX382" fmla="*/ 3754649 w 5593163"/>
              <a:gd name="connsiteY382" fmla="*/ 0 h 4305008"/>
              <a:gd name="connsiteX383" fmla="*/ 3903287 w 5593163"/>
              <a:gd name="connsiteY383" fmla="*/ 0 h 4305008"/>
              <a:gd name="connsiteX384" fmla="*/ 3851448 w 5593163"/>
              <a:gd name="connsiteY384" fmla="*/ 95636 h 4305008"/>
              <a:gd name="connsiteX385" fmla="*/ 3280075 w 5593163"/>
              <a:gd name="connsiteY385" fmla="*/ 467856 h 4305008"/>
              <a:gd name="connsiteX386" fmla="*/ 3279959 w 5593163"/>
              <a:gd name="connsiteY386" fmla="*/ 468995 h 4305008"/>
              <a:gd name="connsiteX387" fmla="*/ 3263742 w 5593163"/>
              <a:gd name="connsiteY387" fmla="*/ 470523 h 4305008"/>
              <a:gd name="connsiteX388" fmla="*/ 3168316 w 5593163"/>
              <a:gd name="connsiteY388" fmla="*/ 479514 h 4305008"/>
              <a:gd name="connsiteX389" fmla="*/ 3151197 w 5593163"/>
              <a:gd name="connsiteY389" fmla="*/ 481127 h 4305008"/>
              <a:gd name="connsiteX390" fmla="*/ 3151171 w 5593163"/>
              <a:gd name="connsiteY390" fmla="*/ 480636 h 4305008"/>
              <a:gd name="connsiteX391" fmla="*/ 3150672 w 5593163"/>
              <a:gd name="connsiteY391" fmla="*/ 480669 h 4305008"/>
              <a:gd name="connsiteX392" fmla="*/ 3150079 w 5593163"/>
              <a:gd name="connsiteY392" fmla="*/ 469318 h 4305008"/>
              <a:gd name="connsiteX393" fmla="*/ 3150079 w 5593163"/>
              <a:gd name="connsiteY393" fmla="*/ 2166144 h 4305008"/>
              <a:gd name="connsiteX394" fmla="*/ 3151450 w 5593163"/>
              <a:gd name="connsiteY394" fmla="*/ 2149296 h 4305008"/>
              <a:gd name="connsiteX395" fmla="*/ 3158914 w 5593163"/>
              <a:gd name="connsiteY395" fmla="*/ 2057565 h 4305008"/>
              <a:gd name="connsiteX396" fmla="*/ 3159454 w 5593163"/>
              <a:gd name="connsiteY396" fmla="*/ 2050928 h 4305008"/>
              <a:gd name="connsiteX397" fmla="*/ 3159960 w 5593163"/>
              <a:gd name="connsiteY397" fmla="*/ 2050865 h 4305008"/>
              <a:gd name="connsiteX398" fmla="*/ 3850126 w 5593163"/>
              <a:gd name="connsiteY398" fmla="*/ 1363267 h 4305008"/>
              <a:gd name="connsiteX399" fmla="*/ 3850243 w 5593163"/>
              <a:gd name="connsiteY399" fmla="*/ 1362128 h 4305008"/>
              <a:gd name="connsiteX400" fmla="*/ 3866455 w 5593163"/>
              <a:gd name="connsiteY400" fmla="*/ 1360601 h 4305008"/>
              <a:gd name="connsiteX401" fmla="*/ 3961917 w 5593163"/>
              <a:gd name="connsiteY401" fmla="*/ 1351607 h 4305008"/>
              <a:gd name="connsiteX402" fmla="*/ 3979004 w 5593163"/>
              <a:gd name="connsiteY402" fmla="*/ 1349997 h 4305008"/>
              <a:gd name="connsiteX403" fmla="*/ 3979030 w 5593163"/>
              <a:gd name="connsiteY403" fmla="*/ 1350487 h 4305008"/>
              <a:gd name="connsiteX404" fmla="*/ 3979528 w 5593163"/>
              <a:gd name="connsiteY404" fmla="*/ 1350455 h 4305008"/>
              <a:gd name="connsiteX405" fmla="*/ 3980122 w 5593163"/>
              <a:gd name="connsiteY405" fmla="*/ 1361805 h 4305008"/>
              <a:gd name="connsiteX406" fmla="*/ 3978752 w 5593163"/>
              <a:gd name="connsiteY406" fmla="*/ 1378647 h 4305008"/>
              <a:gd name="connsiteX407" fmla="*/ 3971285 w 5593163"/>
              <a:gd name="connsiteY407" fmla="*/ 1470397 h 4305008"/>
              <a:gd name="connsiteX408" fmla="*/ 3970746 w 5593163"/>
              <a:gd name="connsiteY408" fmla="*/ 1477021 h 4305008"/>
              <a:gd name="connsiteX409" fmla="*/ 3970241 w 5593163"/>
              <a:gd name="connsiteY409" fmla="*/ 1477083 h 4305008"/>
              <a:gd name="connsiteX410" fmla="*/ 3280075 w 5593163"/>
              <a:gd name="connsiteY410" fmla="*/ 2164681 h 4305008"/>
              <a:gd name="connsiteX411" fmla="*/ 3279959 w 5593163"/>
              <a:gd name="connsiteY411" fmla="*/ 2165820 h 4305008"/>
              <a:gd name="connsiteX412" fmla="*/ 3263742 w 5593163"/>
              <a:gd name="connsiteY412" fmla="*/ 2167348 h 4305008"/>
              <a:gd name="connsiteX413" fmla="*/ 3168316 w 5593163"/>
              <a:gd name="connsiteY413" fmla="*/ 2176339 h 4305008"/>
              <a:gd name="connsiteX414" fmla="*/ 3151197 w 5593163"/>
              <a:gd name="connsiteY414" fmla="*/ 2177952 h 4305008"/>
              <a:gd name="connsiteX415" fmla="*/ 3151171 w 5593163"/>
              <a:gd name="connsiteY415" fmla="*/ 2177461 h 4305008"/>
              <a:gd name="connsiteX416" fmla="*/ 3150672 w 5593163"/>
              <a:gd name="connsiteY416" fmla="*/ 2177494 h 4305008"/>
              <a:gd name="connsiteX417" fmla="*/ 3150079 w 5593163"/>
              <a:gd name="connsiteY417" fmla="*/ 2166144 h 4305008"/>
              <a:gd name="connsiteX418" fmla="*/ 3150079 w 5593163"/>
              <a:gd name="connsiteY418" fmla="*/ 3862969 h 4305008"/>
              <a:gd name="connsiteX419" fmla="*/ 3151450 w 5593163"/>
              <a:gd name="connsiteY419" fmla="*/ 3846121 h 4305008"/>
              <a:gd name="connsiteX420" fmla="*/ 3158914 w 5593163"/>
              <a:gd name="connsiteY420" fmla="*/ 3754390 h 4305008"/>
              <a:gd name="connsiteX421" fmla="*/ 3159454 w 5593163"/>
              <a:gd name="connsiteY421" fmla="*/ 3747753 h 4305008"/>
              <a:gd name="connsiteX422" fmla="*/ 3159960 w 5593163"/>
              <a:gd name="connsiteY422" fmla="*/ 3747690 h 4305008"/>
              <a:gd name="connsiteX423" fmla="*/ 3850126 w 5593163"/>
              <a:gd name="connsiteY423" fmla="*/ 3060092 h 4305008"/>
              <a:gd name="connsiteX424" fmla="*/ 3850243 w 5593163"/>
              <a:gd name="connsiteY424" fmla="*/ 3058953 h 4305008"/>
              <a:gd name="connsiteX425" fmla="*/ 3866455 w 5593163"/>
              <a:gd name="connsiteY425" fmla="*/ 3057426 h 4305008"/>
              <a:gd name="connsiteX426" fmla="*/ 3961917 w 5593163"/>
              <a:gd name="connsiteY426" fmla="*/ 3048432 h 4305008"/>
              <a:gd name="connsiteX427" fmla="*/ 3979004 w 5593163"/>
              <a:gd name="connsiteY427" fmla="*/ 3046822 h 4305008"/>
              <a:gd name="connsiteX428" fmla="*/ 3979030 w 5593163"/>
              <a:gd name="connsiteY428" fmla="*/ 3047312 h 4305008"/>
              <a:gd name="connsiteX429" fmla="*/ 3979528 w 5593163"/>
              <a:gd name="connsiteY429" fmla="*/ 3047280 h 4305008"/>
              <a:gd name="connsiteX430" fmla="*/ 3980122 w 5593163"/>
              <a:gd name="connsiteY430" fmla="*/ 3058630 h 4305008"/>
              <a:gd name="connsiteX431" fmla="*/ 3978752 w 5593163"/>
              <a:gd name="connsiteY431" fmla="*/ 3075472 h 4305008"/>
              <a:gd name="connsiteX432" fmla="*/ 3971285 w 5593163"/>
              <a:gd name="connsiteY432" fmla="*/ 3167222 h 4305008"/>
              <a:gd name="connsiteX433" fmla="*/ 3970746 w 5593163"/>
              <a:gd name="connsiteY433" fmla="*/ 3173846 h 4305008"/>
              <a:gd name="connsiteX434" fmla="*/ 3970241 w 5593163"/>
              <a:gd name="connsiteY434" fmla="*/ 3173908 h 4305008"/>
              <a:gd name="connsiteX435" fmla="*/ 3280075 w 5593163"/>
              <a:gd name="connsiteY435" fmla="*/ 3861506 h 4305008"/>
              <a:gd name="connsiteX436" fmla="*/ 3279959 w 5593163"/>
              <a:gd name="connsiteY436" fmla="*/ 3862645 h 4305008"/>
              <a:gd name="connsiteX437" fmla="*/ 3263742 w 5593163"/>
              <a:gd name="connsiteY437" fmla="*/ 3864173 h 4305008"/>
              <a:gd name="connsiteX438" fmla="*/ 3168316 w 5593163"/>
              <a:gd name="connsiteY438" fmla="*/ 3873164 h 4305008"/>
              <a:gd name="connsiteX439" fmla="*/ 3151197 w 5593163"/>
              <a:gd name="connsiteY439" fmla="*/ 3874777 h 4305008"/>
              <a:gd name="connsiteX440" fmla="*/ 3151171 w 5593163"/>
              <a:gd name="connsiteY440" fmla="*/ 3874286 h 4305008"/>
              <a:gd name="connsiteX441" fmla="*/ 3150672 w 5593163"/>
              <a:gd name="connsiteY441" fmla="*/ 3874319 h 4305008"/>
              <a:gd name="connsiteX442" fmla="*/ 3150079 w 5593163"/>
              <a:gd name="connsiteY442" fmla="*/ 3862969 h 4305008"/>
              <a:gd name="connsiteX443" fmla="*/ 2442890 w 5593163"/>
              <a:gd name="connsiteY443" fmla="*/ 1181049 h 4305008"/>
              <a:gd name="connsiteX444" fmla="*/ 2986199 w 5593163"/>
              <a:gd name="connsiteY444" fmla="*/ 636203 h 4305008"/>
              <a:gd name="connsiteX445" fmla="*/ 2442890 w 5593163"/>
              <a:gd name="connsiteY445" fmla="*/ 1181049 h 4305008"/>
              <a:gd name="connsiteX446" fmla="*/ 2442890 w 5593163"/>
              <a:gd name="connsiteY446" fmla="*/ 1493690 h 4305008"/>
              <a:gd name="connsiteX447" fmla="*/ 2986199 w 5593163"/>
              <a:gd name="connsiteY447" fmla="*/ 2034258 h 4305008"/>
              <a:gd name="connsiteX448" fmla="*/ 2442890 w 5593163"/>
              <a:gd name="connsiteY448" fmla="*/ 1493690 h 4305008"/>
              <a:gd name="connsiteX449" fmla="*/ 2442890 w 5593163"/>
              <a:gd name="connsiteY449" fmla="*/ 2877874 h 4305008"/>
              <a:gd name="connsiteX450" fmla="*/ 2986199 w 5593163"/>
              <a:gd name="connsiteY450" fmla="*/ 2333028 h 4305008"/>
              <a:gd name="connsiteX451" fmla="*/ 2442890 w 5593163"/>
              <a:gd name="connsiteY451" fmla="*/ 2877874 h 4305008"/>
              <a:gd name="connsiteX452" fmla="*/ 2442890 w 5593163"/>
              <a:gd name="connsiteY452" fmla="*/ 3190516 h 4305008"/>
              <a:gd name="connsiteX453" fmla="*/ 2986199 w 5593163"/>
              <a:gd name="connsiteY453" fmla="*/ 3731083 h 4305008"/>
              <a:gd name="connsiteX454" fmla="*/ 2442890 w 5593163"/>
              <a:gd name="connsiteY454" fmla="*/ 3190516 h 4305008"/>
              <a:gd name="connsiteX455" fmla="*/ 2410871 w 5593163"/>
              <a:gd name="connsiteY455" fmla="*/ 4305008 h 4305008"/>
              <a:gd name="connsiteX456" fmla="*/ 2439316 w 5593163"/>
              <a:gd name="connsiteY456" fmla="*/ 4255797 h 4305008"/>
              <a:gd name="connsiteX457" fmla="*/ 2999569 w 5593163"/>
              <a:gd name="connsiteY457" fmla="*/ 3898397 h 4305008"/>
              <a:gd name="connsiteX458" fmla="*/ 2999686 w 5593163"/>
              <a:gd name="connsiteY458" fmla="*/ 3897249 h 4305008"/>
              <a:gd name="connsiteX459" fmla="*/ 3015899 w 5593163"/>
              <a:gd name="connsiteY459" fmla="*/ 3895710 h 4305008"/>
              <a:gd name="connsiteX460" fmla="*/ 3111360 w 5593163"/>
              <a:gd name="connsiteY460" fmla="*/ 3886645 h 4305008"/>
              <a:gd name="connsiteX461" fmla="*/ 3128448 w 5593163"/>
              <a:gd name="connsiteY461" fmla="*/ 3885022 h 4305008"/>
              <a:gd name="connsiteX462" fmla="*/ 3128474 w 5593163"/>
              <a:gd name="connsiteY462" fmla="*/ 3885516 h 4305008"/>
              <a:gd name="connsiteX463" fmla="*/ 3128972 w 5593163"/>
              <a:gd name="connsiteY463" fmla="*/ 3885483 h 4305008"/>
              <a:gd name="connsiteX464" fmla="*/ 3129566 w 5593163"/>
              <a:gd name="connsiteY464" fmla="*/ 3896923 h 4305008"/>
              <a:gd name="connsiteX465" fmla="*/ 3128195 w 5593163"/>
              <a:gd name="connsiteY465" fmla="*/ 3913899 h 4305008"/>
              <a:gd name="connsiteX466" fmla="*/ 3120728 w 5593163"/>
              <a:gd name="connsiteY466" fmla="*/ 4006375 h 4305008"/>
              <a:gd name="connsiteX467" fmla="*/ 3120190 w 5593163"/>
              <a:gd name="connsiteY467" fmla="*/ 4013051 h 4305008"/>
              <a:gd name="connsiteX468" fmla="*/ 3119684 w 5593163"/>
              <a:gd name="connsiteY468" fmla="*/ 4013114 h 4305008"/>
              <a:gd name="connsiteX469" fmla="*/ 3044567 w 5593163"/>
              <a:gd name="connsiteY469" fmla="*/ 4254710 h 4305008"/>
              <a:gd name="connsiteX470" fmla="*/ 3014445 w 5593163"/>
              <a:gd name="connsiteY470" fmla="*/ 4305008 h 4305008"/>
              <a:gd name="connsiteX471" fmla="*/ 2860336 w 5593163"/>
              <a:gd name="connsiteY471" fmla="*/ 4305008 h 4305008"/>
              <a:gd name="connsiteX472" fmla="*/ 2887018 w 5593163"/>
              <a:gd name="connsiteY472" fmla="*/ 4271827 h 4305008"/>
              <a:gd name="connsiteX473" fmla="*/ 2986199 w 5593163"/>
              <a:gd name="connsiteY473" fmla="*/ 4029853 h 4305008"/>
              <a:gd name="connsiteX474" fmla="*/ 2614045 w 5593163"/>
              <a:gd name="connsiteY474" fmla="*/ 4241205 h 4305008"/>
              <a:gd name="connsiteX475" fmla="*/ 2561922 w 5593163"/>
              <a:gd name="connsiteY475" fmla="*/ 4305008 h 4305008"/>
              <a:gd name="connsiteX476" fmla="*/ 2376360 w 5593163"/>
              <a:gd name="connsiteY476" fmla="*/ 0 h 4305008"/>
              <a:gd name="connsiteX477" fmla="*/ 2524998 w 5593163"/>
              <a:gd name="connsiteY477" fmla="*/ 0 h 4305008"/>
              <a:gd name="connsiteX478" fmla="*/ 2547226 w 5593163"/>
              <a:gd name="connsiteY478" fmla="*/ 44350 h 4305008"/>
              <a:gd name="connsiteX479" fmla="*/ 2986199 w 5593163"/>
              <a:gd name="connsiteY479" fmla="*/ 337433 h 4305008"/>
              <a:gd name="connsiteX480" fmla="*/ 2872691 w 5593163"/>
              <a:gd name="connsiteY480" fmla="*/ 76659 h 4305008"/>
              <a:gd name="connsiteX481" fmla="*/ 2804464 w 5593163"/>
              <a:gd name="connsiteY481" fmla="*/ 0 h 4305008"/>
              <a:gd name="connsiteX482" fmla="*/ 2972839 w 5593163"/>
              <a:gd name="connsiteY482" fmla="*/ 0 h 4305008"/>
              <a:gd name="connsiteX483" fmla="*/ 3035473 w 5593163"/>
              <a:gd name="connsiteY483" fmla="*/ 96778 h 4305008"/>
              <a:gd name="connsiteX484" fmla="*/ 3119686 w 5593163"/>
              <a:gd name="connsiteY484" fmla="*/ 354040 h 4305008"/>
              <a:gd name="connsiteX485" fmla="*/ 3120191 w 5593163"/>
              <a:gd name="connsiteY485" fmla="*/ 354103 h 4305008"/>
              <a:gd name="connsiteX486" fmla="*/ 3120732 w 5593163"/>
              <a:gd name="connsiteY486" fmla="*/ 360740 h 4305008"/>
              <a:gd name="connsiteX487" fmla="*/ 3128196 w 5593163"/>
              <a:gd name="connsiteY487" fmla="*/ 452471 h 4305008"/>
              <a:gd name="connsiteX488" fmla="*/ 3129566 w 5593163"/>
              <a:gd name="connsiteY488" fmla="*/ 469318 h 4305008"/>
              <a:gd name="connsiteX489" fmla="*/ 3128973 w 5593163"/>
              <a:gd name="connsiteY489" fmla="*/ 480669 h 4305008"/>
              <a:gd name="connsiteX490" fmla="*/ 3128474 w 5593163"/>
              <a:gd name="connsiteY490" fmla="*/ 480636 h 4305008"/>
              <a:gd name="connsiteX491" fmla="*/ 3128448 w 5593163"/>
              <a:gd name="connsiteY491" fmla="*/ 481127 h 4305008"/>
              <a:gd name="connsiteX492" fmla="*/ 3111330 w 5593163"/>
              <a:gd name="connsiteY492" fmla="*/ 479514 h 4305008"/>
              <a:gd name="connsiteX493" fmla="*/ 3015903 w 5593163"/>
              <a:gd name="connsiteY493" fmla="*/ 470523 h 4305008"/>
              <a:gd name="connsiteX494" fmla="*/ 2999687 w 5593163"/>
              <a:gd name="connsiteY494" fmla="*/ 468995 h 4305008"/>
              <a:gd name="connsiteX495" fmla="*/ 2999571 w 5593163"/>
              <a:gd name="connsiteY495" fmla="*/ 467856 h 4305008"/>
              <a:gd name="connsiteX496" fmla="*/ 2428199 w 5593163"/>
              <a:gd name="connsiteY496" fmla="*/ 95636 h 4305008"/>
              <a:gd name="connsiteX497" fmla="*/ 2299523 w 5593163"/>
              <a:gd name="connsiteY497" fmla="*/ 1313979 h 4305008"/>
              <a:gd name="connsiteX498" fmla="*/ 2300894 w 5593163"/>
              <a:gd name="connsiteY498" fmla="*/ 1296998 h 4305008"/>
              <a:gd name="connsiteX499" fmla="*/ 2308358 w 5593163"/>
              <a:gd name="connsiteY499" fmla="*/ 1204541 h 4305008"/>
              <a:gd name="connsiteX500" fmla="*/ 2308898 w 5593163"/>
              <a:gd name="connsiteY500" fmla="*/ 1197851 h 4305008"/>
              <a:gd name="connsiteX501" fmla="*/ 2309404 w 5593163"/>
              <a:gd name="connsiteY501" fmla="*/ 1197788 h 4305008"/>
              <a:gd name="connsiteX502" fmla="*/ 2999570 w 5593163"/>
              <a:gd name="connsiteY502" fmla="*/ 504747 h 4305008"/>
              <a:gd name="connsiteX503" fmla="*/ 2999687 w 5593163"/>
              <a:gd name="connsiteY503" fmla="*/ 503599 h 4305008"/>
              <a:gd name="connsiteX504" fmla="*/ 3015899 w 5593163"/>
              <a:gd name="connsiteY504" fmla="*/ 502060 h 4305008"/>
              <a:gd name="connsiteX505" fmla="*/ 3111361 w 5593163"/>
              <a:gd name="connsiteY505" fmla="*/ 492995 h 4305008"/>
              <a:gd name="connsiteX506" fmla="*/ 3128448 w 5593163"/>
              <a:gd name="connsiteY506" fmla="*/ 491372 h 4305008"/>
              <a:gd name="connsiteX507" fmla="*/ 3128474 w 5593163"/>
              <a:gd name="connsiteY507" fmla="*/ 491866 h 4305008"/>
              <a:gd name="connsiteX508" fmla="*/ 3128972 w 5593163"/>
              <a:gd name="connsiteY508" fmla="*/ 491833 h 4305008"/>
              <a:gd name="connsiteX509" fmla="*/ 3129566 w 5593163"/>
              <a:gd name="connsiteY509" fmla="*/ 503273 h 4305008"/>
              <a:gd name="connsiteX510" fmla="*/ 3128196 w 5593163"/>
              <a:gd name="connsiteY510" fmla="*/ 520249 h 4305008"/>
              <a:gd name="connsiteX511" fmla="*/ 3120729 w 5593163"/>
              <a:gd name="connsiteY511" fmla="*/ 612725 h 4305008"/>
              <a:gd name="connsiteX512" fmla="*/ 3120190 w 5593163"/>
              <a:gd name="connsiteY512" fmla="*/ 619401 h 4305008"/>
              <a:gd name="connsiteX513" fmla="*/ 3119685 w 5593163"/>
              <a:gd name="connsiteY513" fmla="*/ 619464 h 4305008"/>
              <a:gd name="connsiteX514" fmla="*/ 2429519 w 5593163"/>
              <a:gd name="connsiteY514" fmla="*/ 1312505 h 4305008"/>
              <a:gd name="connsiteX515" fmla="*/ 2429403 w 5593163"/>
              <a:gd name="connsiteY515" fmla="*/ 1313653 h 4305008"/>
              <a:gd name="connsiteX516" fmla="*/ 2413186 w 5593163"/>
              <a:gd name="connsiteY516" fmla="*/ 1315193 h 4305008"/>
              <a:gd name="connsiteX517" fmla="*/ 2317760 w 5593163"/>
              <a:gd name="connsiteY517" fmla="*/ 1324255 h 4305008"/>
              <a:gd name="connsiteX518" fmla="*/ 2300641 w 5593163"/>
              <a:gd name="connsiteY518" fmla="*/ 1325881 h 4305008"/>
              <a:gd name="connsiteX519" fmla="*/ 2300615 w 5593163"/>
              <a:gd name="connsiteY519" fmla="*/ 1325386 h 4305008"/>
              <a:gd name="connsiteX520" fmla="*/ 2300116 w 5593163"/>
              <a:gd name="connsiteY520" fmla="*/ 1325419 h 4305008"/>
              <a:gd name="connsiteX521" fmla="*/ 2299523 w 5593163"/>
              <a:gd name="connsiteY521" fmla="*/ 1313979 h 4305008"/>
              <a:gd name="connsiteX522" fmla="*/ 2299523 w 5593163"/>
              <a:gd name="connsiteY522" fmla="*/ 1361805 h 4305008"/>
              <a:gd name="connsiteX523" fmla="*/ 2300117 w 5593163"/>
              <a:gd name="connsiteY523" fmla="*/ 1350455 h 4305008"/>
              <a:gd name="connsiteX524" fmla="*/ 2300615 w 5593163"/>
              <a:gd name="connsiteY524" fmla="*/ 1350487 h 4305008"/>
              <a:gd name="connsiteX525" fmla="*/ 2300641 w 5593163"/>
              <a:gd name="connsiteY525" fmla="*/ 1349997 h 4305008"/>
              <a:gd name="connsiteX526" fmla="*/ 2317729 w 5593163"/>
              <a:gd name="connsiteY526" fmla="*/ 1351607 h 4305008"/>
              <a:gd name="connsiteX527" fmla="*/ 2413190 w 5593163"/>
              <a:gd name="connsiteY527" fmla="*/ 1360601 h 4305008"/>
              <a:gd name="connsiteX528" fmla="*/ 2429403 w 5593163"/>
              <a:gd name="connsiteY528" fmla="*/ 1362128 h 4305008"/>
              <a:gd name="connsiteX529" fmla="*/ 2429520 w 5593163"/>
              <a:gd name="connsiteY529" fmla="*/ 1363267 h 4305008"/>
              <a:gd name="connsiteX530" fmla="*/ 3119686 w 5593163"/>
              <a:gd name="connsiteY530" fmla="*/ 2050865 h 4305008"/>
              <a:gd name="connsiteX531" fmla="*/ 3120191 w 5593163"/>
              <a:gd name="connsiteY531" fmla="*/ 2050928 h 4305008"/>
              <a:gd name="connsiteX532" fmla="*/ 3120732 w 5593163"/>
              <a:gd name="connsiteY532" fmla="*/ 2057565 h 4305008"/>
              <a:gd name="connsiteX533" fmla="*/ 3128196 w 5593163"/>
              <a:gd name="connsiteY533" fmla="*/ 2149296 h 4305008"/>
              <a:gd name="connsiteX534" fmla="*/ 3129566 w 5593163"/>
              <a:gd name="connsiteY534" fmla="*/ 2166144 h 4305008"/>
              <a:gd name="connsiteX535" fmla="*/ 3128973 w 5593163"/>
              <a:gd name="connsiteY535" fmla="*/ 2177494 h 4305008"/>
              <a:gd name="connsiteX536" fmla="*/ 3128474 w 5593163"/>
              <a:gd name="connsiteY536" fmla="*/ 2177461 h 4305008"/>
              <a:gd name="connsiteX537" fmla="*/ 3128448 w 5593163"/>
              <a:gd name="connsiteY537" fmla="*/ 2177952 h 4305008"/>
              <a:gd name="connsiteX538" fmla="*/ 3111330 w 5593163"/>
              <a:gd name="connsiteY538" fmla="*/ 2176339 h 4305008"/>
              <a:gd name="connsiteX539" fmla="*/ 3015903 w 5593163"/>
              <a:gd name="connsiteY539" fmla="*/ 2167348 h 4305008"/>
              <a:gd name="connsiteX540" fmla="*/ 2999687 w 5593163"/>
              <a:gd name="connsiteY540" fmla="*/ 2165820 h 4305008"/>
              <a:gd name="connsiteX541" fmla="*/ 2999571 w 5593163"/>
              <a:gd name="connsiteY541" fmla="*/ 2164681 h 4305008"/>
              <a:gd name="connsiteX542" fmla="*/ 2309405 w 5593163"/>
              <a:gd name="connsiteY542" fmla="*/ 1477083 h 4305008"/>
              <a:gd name="connsiteX543" fmla="*/ 2308899 w 5593163"/>
              <a:gd name="connsiteY543" fmla="*/ 1477021 h 4305008"/>
              <a:gd name="connsiteX544" fmla="*/ 2308361 w 5593163"/>
              <a:gd name="connsiteY544" fmla="*/ 1470397 h 4305008"/>
              <a:gd name="connsiteX545" fmla="*/ 2300894 w 5593163"/>
              <a:gd name="connsiteY545" fmla="*/ 1378647 h 4305008"/>
              <a:gd name="connsiteX546" fmla="*/ 2299523 w 5593163"/>
              <a:gd name="connsiteY546" fmla="*/ 1361805 h 4305008"/>
              <a:gd name="connsiteX547" fmla="*/ 2299523 w 5593163"/>
              <a:gd name="connsiteY547" fmla="*/ 3010804 h 4305008"/>
              <a:gd name="connsiteX548" fmla="*/ 2300894 w 5593163"/>
              <a:gd name="connsiteY548" fmla="*/ 2993823 h 4305008"/>
              <a:gd name="connsiteX549" fmla="*/ 2308358 w 5593163"/>
              <a:gd name="connsiteY549" fmla="*/ 2901366 h 4305008"/>
              <a:gd name="connsiteX550" fmla="*/ 2308898 w 5593163"/>
              <a:gd name="connsiteY550" fmla="*/ 2894676 h 4305008"/>
              <a:gd name="connsiteX551" fmla="*/ 2309404 w 5593163"/>
              <a:gd name="connsiteY551" fmla="*/ 2894613 h 4305008"/>
              <a:gd name="connsiteX552" fmla="*/ 2999570 w 5593163"/>
              <a:gd name="connsiteY552" fmla="*/ 2201572 h 4305008"/>
              <a:gd name="connsiteX553" fmla="*/ 2999687 w 5593163"/>
              <a:gd name="connsiteY553" fmla="*/ 2200424 h 4305008"/>
              <a:gd name="connsiteX554" fmla="*/ 3015899 w 5593163"/>
              <a:gd name="connsiteY554" fmla="*/ 2198885 h 4305008"/>
              <a:gd name="connsiteX555" fmla="*/ 3111361 w 5593163"/>
              <a:gd name="connsiteY555" fmla="*/ 2189820 h 4305008"/>
              <a:gd name="connsiteX556" fmla="*/ 3128448 w 5593163"/>
              <a:gd name="connsiteY556" fmla="*/ 2188197 h 4305008"/>
              <a:gd name="connsiteX557" fmla="*/ 3128474 w 5593163"/>
              <a:gd name="connsiteY557" fmla="*/ 2188691 h 4305008"/>
              <a:gd name="connsiteX558" fmla="*/ 3128972 w 5593163"/>
              <a:gd name="connsiteY558" fmla="*/ 2188658 h 4305008"/>
              <a:gd name="connsiteX559" fmla="*/ 3129566 w 5593163"/>
              <a:gd name="connsiteY559" fmla="*/ 2200098 h 4305008"/>
              <a:gd name="connsiteX560" fmla="*/ 3128196 w 5593163"/>
              <a:gd name="connsiteY560" fmla="*/ 2217074 h 4305008"/>
              <a:gd name="connsiteX561" fmla="*/ 3120729 w 5593163"/>
              <a:gd name="connsiteY561" fmla="*/ 2309550 h 4305008"/>
              <a:gd name="connsiteX562" fmla="*/ 3120190 w 5593163"/>
              <a:gd name="connsiteY562" fmla="*/ 2316226 h 4305008"/>
              <a:gd name="connsiteX563" fmla="*/ 3119685 w 5593163"/>
              <a:gd name="connsiteY563" fmla="*/ 2316289 h 4305008"/>
              <a:gd name="connsiteX564" fmla="*/ 2429519 w 5593163"/>
              <a:gd name="connsiteY564" fmla="*/ 3009330 h 4305008"/>
              <a:gd name="connsiteX565" fmla="*/ 2429403 w 5593163"/>
              <a:gd name="connsiteY565" fmla="*/ 3010478 h 4305008"/>
              <a:gd name="connsiteX566" fmla="*/ 2413186 w 5593163"/>
              <a:gd name="connsiteY566" fmla="*/ 3012018 h 4305008"/>
              <a:gd name="connsiteX567" fmla="*/ 2317760 w 5593163"/>
              <a:gd name="connsiteY567" fmla="*/ 3021080 h 4305008"/>
              <a:gd name="connsiteX568" fmla="*/ 2300641 w 5593163"/>
              <a:gd name="connsiteY568" fmla="*/ 3022706 h 4305008"/>
              <a:gd name="connsiteX569" fmla="*/ 2300615 w 5593163"/>
              <a:gd name="connsiteY569" fmla="*/ 3022211 h 4305008"/>
              <a:gd name="connsiteX570" fmla="*/ 2300116 w 5593163"/>
              <a:gd name="connsiteY570" fmla="*/ 3022244 h 4305008"/>
              <a:gd name="connsiteX571" fmla="*/ 2299523 w 5593163"/>
              <a:gd name="connsiteY571" fmla="*/ 3010804 h 4305008"/>
              <a:gd name="connsiteX572" fmla="*/ 2299523 w 5593163"/>
              <a:gd name="connsiteY572" fmla="*/ 3058630 h 4305008"/>
              <a:gd name="connsiteX573" fmla="*/ 2300117 w 5593163"/>
              <a:gd name="connsiteY573" fmla="*/ 3047280 h 4305008"/>
              <a:gd name="connsiteX574" fmla="*/ 2300615 w 5593163"/>
              <a:gd name="connsiteY574" fmla="*/ 3047312 h 4305008"/>
              <a:gd name="connsiteX575" fmla="*/ 2300641 w 5593163"/>
              <a:gd name="connsiteY575" fmla="*/ 3046822 h 4305008"/>
              <a:gd name="connsiteX576" fmla="*/ 2317729 w 5593163"/>
              <a:gd name="connsiteY576" fmla="*/ 3048432 h 4305008"/>
              <a:gd name="connsiteX577" fmla="*/ 2413190 w 5593163"/>
              <a:gd name="connsiteY577" fmla="*/ 3057426 h 4305008"/>
              <a:gd name="connsiteX578" fmla="*/ 2429403 w 5593163"/>
              <a:gd name="connsiteY578" fmla="*/ 3058953 h 4305008"/>
              <a:gd name="connsiteX579" fmla="*/ 2429520 w 5593163"/>
              <a:gd name="connsiteY579" fmla="*/ 3060092 h 4305008"/>
              <a:gd name="connsiteX580" fmla="*/ 3119686 w 5593163"/>
              <a:gd name="connsiteY580" fmla="*/ 3747690 h 4305008"/>
              <a:gd name="connsiteX581" fmla="*/ 3120191 w 5593163"/>
              <a:gd name="connsiteY581" fmla="*/ 3747753 h 4305008"/>
              <a:gd name="connsiteX582" fmla="*/ 3120732 w 5593163"/>
              <a:gd name="connsiteY582" fmla="*/ 3754390 h 4305008"/>
              <a:gd name="connsiteX583" fmla="*/ 3128196 w 5593163"/>
              <a:gd name="connsiteY583" fmla="*/ 3846121 h 4305008"/>
              <a:gd name="connsiteX584" fmla="*/ 3129566 w 5593163"/>
              <a:gd name="connsiteY584" fmla="*/ 3862969 h 4305008"/>
              <a:gd name="connsiteX585" fmla="*/ 3128973 w 5593163"/>
              <a:gd name="connsiteY585" fmla="*/ 3874319 h 4305008"/>
              <a:gd name="connsiteX586" fmla="*/ 3128474 w 5593163"/>
              <a:gd name="connsiteY586" fmla="*/ 3874286 h 4305008"/>
              <a:gd name="connsiteX587" fmla="*/ 3128448 w 5593163"/>
              <a:gd name="connsiteY587" fmla="*/ 3874777 h 4305008"/>
              <a:gd name="connsiteX588" fmla="*/ 3111330 w 5593163"/>
              <a:gd name="connsiteY588" fmla="*/ 3873164 h 4305008"/>
              <a:gd name="connsiteX589" fmla="*/ 3015903 w 5593163"/>
              <a:gd name="connsiteY589" fmla="*/ 3864173 h 4305008"/>
              <a:gd name="connsiteX590" fmla="*/ 2999687 w 5593163"/>
              <a:gd name="connsiteY590" fmla="*/ 3862645 h 4305008"/>
              <a:gd name="connsiteX591" fmla="*/ 2999571 w 5593163"/>
              <a:gd name="connsiteY591" fmla="*/ 3861506 h 4305008"/>
              <a:gd name="connsiteX592" fmla="*/ 2309405 w 5593163"/>
              <a:gd name="connsiteY592" fmla="*/ 3173908 h 4305008"/>
              <a:gd name="connsiteX593" fmla="*/ 2308899 w 5593163"/>
              <a:gd name="connsiteY593" fmla="*/ 3173846 h 4305008"/>
              <a:gd name="connsiteX594" fmla="*/ 2308361 w 5593163"/>
              <a:gd name="connsiteY594" fmla="*/ 3167222 h 4305008"/>
              <a:gd name="connsiteX595" fmla="*/ 2300894 w 5593163"/>
              <a:gd name="connsiteY595" fmla="*/ 3075472 h 4305008"/>
              <a:gd name="connsiteX596" fmla="*/ 2299523 w 5593163"/>
              <a:gd name="connsiteY596" fmla="*/ 3058630 h 4305008"/>
              <a:gd name="connsiteX597" fmla="*/ 1601297 w 5593163"/>
              <a:gd name="connsiteY597" fmla="*/ 636203 h 4305008"/>
              <a:gd name="connsiteX598" fmla="*/ 2144606 w 5593163"/>
              <a:gd name="connsiteY598" fmla="*/ 1181049 h 4305008"/>
              <a:gd name="connsiteX599" fmla="*/ 1601297 w 5593163"/>
              <a:gd name="connsiteY599" fmla="*/ 636203 h 4305008"/>
              <a:gd name="connsiteX600" fmla="*/ 1601297 w 5593163"/>
              <a:gd name="connsiteY600" fmla="*/ 2333028 h 4305008"/>
              <a:gd name="connsiteX601" fmla="*/ 2144606 w 5593163"/>
              <a:gd name="connsiteY601" fmla="*/ 2877874 h 4305008"/>
              <a:gd name="connsiteX602" fmla="*/ 1601297 w 5593163"/>
              <a:gd name="connsiteY602" fmla="*/ 2333028 h 4305008"/>
              <a:gd name="connsiteX603" fmla="*/ 1601295 w 5593163"/>
              <a:gd name="connsiteY603" fmla="*/ 2034258 h 4305008"/>
              <a:gd name="connsiteX604" fmla="*/ 2144604 w 5593163"/>
              <a:gd name="connsiteY604" fmla="*/ 1493690 h 4305008"/>
              <a:gd name="connsiteX605" fmla="*/ 1601295 w 5593163"/>
              <a:gd name="connsiteY605" fmla="*/ 2034258 h 4305008"/>
              <a:gd name="connsiteX606" fmla="*/ 1601295 w 5593163"/>
              <a:gd name="connsiteY606" fmla="*/ 3731083 h 4305008"/>
              <a:gd name="connsiteX607" fmla="*/ 2144604 w 5593163"/>
              <a:gd name="connsiteY607" fmla="*/ 3190516 h 4305008"/>
              <a:gd name="connsiteX608" fmla="*/ 1601295 w 5593163"/>
              <a:gd name="connsiteY608" fmla="*/ 3731083 h 4305008"/>
              <a:gd name="connsiteX609" fmla="*/ 1457930 w 5593163"/>
              <a:gd name="connsiteY609" fmla="*/ 503273 h 4305008"/>
              <a:gd name="connsiteX610" fmla="*/ 1458524 w 5593163"/>
              <a:gd name="connsiteY610" fmla="*/ 491833 h 4305008"/>
              <a:gd name="connsiteX611" fmla="*/ 1459022 w 5593163"/>
              <a:gd name="connsiteY611" fmla="*/ 491866 h 4305008"/>
              <a:gd name="connsiteX612" fmla="*/ 1459048 w 5593163"/>
              <a:gd name="connsiteY612" fmla="*/ 491372 h 4305008"/>
              <a:gd name="connsiteX613" fmla="*/ 1476135 w 5593163"/>
              <a:gd name="connsiteY613" fmla="*/ 492995 h 4305008"/>
              <a:gd name="connsiteX614" fmla="*/ 1571597 w 5593163"/>
              <a:gd name="connsiteY614" fmla="*/ 502060 h 4305008"/>
              <a:gd name="connsiteX615" fmla="*/ 1587809 w 5593163"/>
              <a:gd name="connsiteY615" fmla="*/ 503599 h 4305008"/>
              <a:gd name="connsiteX616" fmla="*/ 1587926 w 5593163"/>
              <a:gd name="connsiteY616" fmla="*/ 504747 h 4305008"/>
              <a:gd name="connsiteX617" fmla="*/ 2278092 w 5593163"/>
              <a:gd name="connsiteY617" fmla="*/ 1197788 h 4305008"/>
              <a:gd name="connsiteX618" fmla="*/ 2278598 w 5593163"/>
              <a:gd name="connsiteY618" fmla="*/ 1197851 h 4305008"/>
              <a:gd name="connsiteX619" fmla="*/ 2279138 w 5593163"/>
              <a:gd name="connsiteY619" fmla="*/ 1204541 h 4305008"/>
              <a:gd name="connsiteX620" fmla="*/ 2286602 w 5593163"/>
              <a:gd name="connsiteY620" fmla="*/ 1296998 h 4305008"/>
              <a:gd name="connsiteX621" fmla="*/ 2287973 w 5593163"/>
              <a:gd name="connsiteY621" fmla="*/ 1313979 h 4305008"/>
              <a:gd name="connsiteX622" fmla="*/ 2287380 w 5593163"/>
              <a:gd name="connsiteY622" fmla="*/ 1325419 h 4305008"/>
              <a:gd name="connsiteX623" fmla="*/ 2286881 w 5593163"/>
              <a:gd name="connsiteY623" fmla="*/ 1325386 h 4305008"/>
              <a:gd name="connsiteX624" fmla="*/ 2286855 w 5593163"/>
              <a:gd name="connsiteY624" fmla="*/ 1325881 h 4305008"/>
              <a:gd name="connsiteX625" fmla="*/ 2269736 w 5593163"/>
              <a:gd name="connsiteY625" fmla="*/ 1324255 h 4305008"/>
              <a:gd name="connsiteX626" fmla="*/ 2174310 w 5593163"/>
              <a:gd name="connsiteY626" fmla="*/ 1315193 h 4305008"/>
              <a:gd name="connsiteX627" fmla="*/ 2158093 w 5593163"/>
              <a:gd name="connsiteY627" fmla="*/ 1313653 h 4305008"/>
              <a:gd name="connsiteX628" fmla="*/ 2157977 w 5593163"/>
              <a:gd name="connsiteY628" fmla="*/ 1312505 h 4305008"/>
              <a:gd name="connsiteX629" fmla="*/ 1467811 w 5593163"/>
              <a:gd name="connsiteY629" fmla="*/ 619464 h 4305008"/>
              <a:gd name="connsiteX630" fmla="*/ 1467306 w 5593163"/>
              <a:gd name="connsiteY630" fmla="*/ 619401 h 4305008"/>
              <a:gd name="connsiteX631" fmla="*/ 1466767 w 5593163"/>
              <a:gd name="connsiteY631" fmla="*/ 612725 h 4305008"/>
              <a:gd name="connsiteX632" fmla="*/ 1459300 w 5593163"/>
              <a:gd name="connsiteY632" fmla="*/ 520249 h 4305008"/>
              <a:gd name="connsiteX633" fmla="*/ 1457930 w 5593163"/>
              <a:gd name="connsiteY633" fmla="*/ 503273 h 4305008"/>
              <a:gd name="connsiteX634" fmla="*/ 1457930 w 5593163"/>
              <a:gd name="connsiteY634" fmla="*/ 2200098 h 4305008"/>
              <a:gd name="connsiteX635" fmla="*/ 1458524 w 5593163"/>
              <a:gd name="connsiteY635" fmla="*/ 2188658 h 4305008"/>
              <a:gd name="connsiteX636" fmla="*/ 1459022 w 5593163"/>
              <a:gd name="connsiteY636" fmla="*/ 2188691 h 4305008"/>
              <a:gd name="connsiteX637" fmla="*/ 1459048 w 5593163"/>
              <a:gd name="connsiteY637" fmla="*/ 2188197 h 4305008"/>
              <a:gd name="connsiteX638" fmla="*/ 1476135 w 5593163"/>
              <a:gd name="connsiteY638" fmla="*/ 2189820 h 4305008"/>
              <a:gd name="connsiteX639" fmla="*/ 1571597 w 5593163"/>
              <a:gd name="connsiteY639" fmla="*/ 2198885 h 4305008"/>
              <a:gd name="connsiteX640" fmla="*/ 1587809 w 5593163"/>
              <a:gd name="connsiteY640" fmla="*/ 2200424 h 4305008"/>
              <a:gd name="connsiteX641" fmla="*/ 1587926 w 5593163"/>
              <a:gd name="connsiteY641" fmla="*/ 2201572 h 4305008"/>
              <a:gd name="connsiteX642" fmla="*/ 2278092 w 5593163"/>
              <a:gd name="connsiteY642" fmla="*/ 2894613 h 4305008"/>
              <a:gd name="connsiteX643" fmla="*/ 2278598 w 5593163"/>
              <a:gd name="connsiteY643" fmla="*/ 2894676 h 4305008"/>
              <a:gd name="connsiteX644" fmla="*/ 2279138 w 5593163"/>
              <a:gd name="connsiteY644" fmla="*/ 2901366 h 4305008"/>
              <a:gd name="connsiteX645" fmla="*/ 2286602 w 5593163"/>
              <a:gd name="connsiteY645" fmla="*/ 2993823 h 4305008"/>
              <a:gd name="connsiteX646" fmla="*/ 2287973 w 5593163"/>
              <a:gd name="connsiteY646" fmla="*/ 3010804 h 4305008"/>
              <a:gd name="connsiteX647" fmla="*/ 2287380 w 5593163"/>
              <a:gd name="connsiteY647" fmla="*/ 3022244 h 4305008"/>
              <a:gd name="connsiteX648" fmla="*/ 2286881 w 5593163"/>
              <a:gd name="connsiteY648" fmla="*/ 3022211 h 4305008"/>
              <a:gd name="connsiteX649" fmla="*/ 2286855 w 5593163"/>
              <a:gd name="connsiteY649" fmla="*/ 3022706 h 4305008"/>
              <a:gd name="connsiteX650" fmla="*/ 2269736 w 5593163"/>
              <a:gd name="connsiteY650" fmla="*/ 3021080 h 4305008"/>
              <a:gd name="connsiteX651" fmla="*/ 2174310 w 5593163"/>
              <a:gd name="connsiteY651" fmla="*/ 3012018 h 4305008"/>
              <a:gd name="connsiteX652" fmla="*/ 2158093 w 5593163"/>
              <a:gd name="connsiteY652" fmla="*/ 3010478 h 4305008"/>
              <a:gd name="connsiteX653" fmla="*/ 2157977 w 5593163"/>
              <a:gd name="connsiteY653" fmla="*/ 3009330 h 4305008"/>
              <a:gd name="connsiteX654" fmla="*/ 1467811 w 5593163"/>
              <a:gd name="connsiteY654" fmla="*/ 2316289 h 4305008"/>
              <a:gd name="connsiteX655" fmla="*/ 1467306 w 5593163"/>
              <a:gd name="connsiteY655" fmla="*/ 2316226 h 4305008"/>
              <a:gd name="connsiteX656" fmla="*/ 1466767 w 5593163"/>
              <a:gd name="connsiteY656" fmla="*/ 2309550 h 4305008"/>
              <a:gd name="connsiteX657" fmla="*/ 1459300 w 5593163"/>
              <a:gd name="connsiteY657" fmla="*/ 2217074 h 4305008"/>
              <a:gd name="connsiteX658" fmla="*/ 1457930 w 5593163"/>
              <a:gd name="connsiteY658" fmla="*/ 2200098 h 4305008"/>
              <a:gd name="connsiteX659" fmla="*/ 1457930 w 5593163"/>
              <a:gd name="connsiteY659" fmla="*/ 3896923 h 4305008"/>
              <a:gd name="connsiteX660" fmla="*/ 1458524 w 5593163"/>
              <a:gd name="connsiteY660" fmla="*/ 3885483 h 4305008"/>
              <a:gd name="connsiteX661" fmla="*/ 1459022 w 5593163"/>
              <a:gd name="connsiteY661" fmla="*/ 3885516 h 4305008"/>
              <a:gd name="connsiteX662" fmla="*/ 1459048 w 5593163"/>
              <a:gd name="connsiteY662" fmla="*/ 3885022 h 4305008"/>
              <a:gd name="connsiteX663" fmla="*/ 1476135 w 5593163"/>
              <a:gd name="connsiteY663" fmla="*/ 3886645 h 4305008"/>
              <a:gd name="connsiteX664" fmla="*/ 1571597 w 5593163"/>
              <a:gd name="connsiteY664" fmla="*/ 3895710 h 4305008"/>
              <a:gd name="connsiteX665" fmla="*/ 1587809 w 5593163"/>
              <a:gd name="connsiteY665" fmla="*/ 3897249 h 4305008"/>
              <a:gd name="connsiteX666" fmla="*/ 1587926 w 5593163"/>
              <a:gd name="connsiteY666" fmla="*/ 3898397 h 4305008"/>
              <a:gd name="connsiteX667" fmla="*/ 2148179 w 5593163"/>
              <a:gd name="connsiteY667" fmla="*/ 4255797 h 4305008"/>
              <a:gd name="connsiteX668" fmla="*/ 2176624 w 5593163"/>
              <a:gd name="connsiteY668" fmla="*/ 4305008 h 4305008"/>
              <a:gd name="connsiteX669" fmla="*/ 2025574 w 5593163"/>
              <a:gd name="connsiteY669" fmla="*/ 4305008 h 4305008"/>
              <a:gd name="connsiteX670" fmla="*/ 1973451 w 5593163"/>
              <a:gd name="connsiteY670" fmla="*/ 4241205 h 4305008"/>
              <a:gd name="connsiteX671" fmla="*/ 1601297 w 5593163"/>
              <a:gd name="connsiteY671" fmla="*/ 4029853 h 4305008"/>
              <a:gd name="connsiteX672" fmla="*/ 1700478 w 5593163"/>
              <a:gd name="connsiteY672" fmla="*/ 4271827 h 4305008"/>
              <a:gd name="connsiteX673" fmla="*/ 1727160 w 5593163"/>
              <a:gd name="connsiteY673" fmla="*/ 4305008 h 4305008"/>
              <a:gd name="connsiteX674" fmla="*/ 1573050 w 5593163"/>
              <a:gd name="connsiteY674" fmla="*/ 4305008 h 4305008"/>
              <a:gd name="connsiteX675" fmla="*/ 1542929 w 5593163"/>
              <a:gd name="connsiteY675" fmla="*/ 4254710 h 4305008"/>
              <a:gd name="connsiteX676" fmla="*/ 1467811 w 5593163"/>
              <a:gd name="connsiteY676" fmla="*/ 4013114 h 4305008"/>
              <a:gd name="connsiteX677" fmla="*/ 1467306 w 5593163"/>
              <a:gd name="connsiteY677" fmla="*/ 4013051 h 4305008"/>
              <a:gd name="connsiteX678" fmla="*/ 1466767 w 5593163"/>
              <a:gd name="connsiteY678" fmla="*/ 4006375 h 4305008"/>
              <a:gd name="connsiteX679" fmla="*/ 1459300 w 5593163"/>
              <a:gd name="connsiteY679" fmla="*/ 3913899 h 4305008"/>
              <a:gd name="connsiteX680" fmla="*/ 1457930 w 5593163"/>
              <a:gd name="connsiteY680" fmla="*/ 3896923 h 4305008"/>
              <a:gd name="connsiteX681" fmla="*/ 1457928 w 5593163"/>
              <a:gd name="connsiteY681" fmla="*/ 469318 h 4305008"/>
              <a:gd name="connsiteX682" fmla="*/ 1459298 w 5593163"/>
              <a:gd name="connsiteY682" fmla="*/ 452471 h 4305008"/>
              <a:gd name="connsiteX683" fmla="*/ 1466762 w 5593163"/>
              <a:gd name="connsiteY683" fmla="*/ 360740 h 4305008"/>
              <a:gd name="connsiteX684" fmla="*/ 1467303 w 5593163"/>
              <a:gd name="connsiteY684" fmla="*/ 354103 h 4305008"/>
              <a:gd name="connsiteX685" fmla="*/ 1467808 w 5593163"/>
              <a:gd name="connsiteY685" fmla="*/ 354040 h 4305008"/>
              <a:gd name="connsiteX686" fmla="*/ 1552022 w 5593163"/>
              <a:gd name="connsiteY686" fmla="*/ 96778 h 4305008"/>
              <a:gd name="connsiteX687" fmla="*/ 1614656 w 5593163"/>
              <a:gd name="connsiteY687" fmla="*/ 0 h 4305008"/>
              <a:gd name="connsiteX688" fmla="*/ 1783031 w 5593163"/>
              <a:gd name="connsiteY688" fmla="*/ 0 h 4305008"/>
              <a:gd name="connsiteX689" fmla="*/ 1714803 w 5593163"/>
              <a:gd name="connsiteY689" fmla="*/ 76659 h 4305008"/>
              <a:gd name="connsiteX690" fmla="*/ 1601295 w 5593163"/>
              <a:gd name="connsiteY690" fmla="*/ 337433 h 4305008"/>
              <a:gd name="connsiteX691" fmla="*/ 2040269 w 5593163"/>
              <a:gd name="connsiteY691" fmla="*/ 44350 h 4305008"/>
              <a:gd name="connsiteX692" fmla="*/ 2062497 w 5593163"/>
              <a:gd name="connsiteY692" fmla="*/ 0 h 4305008"/>
              <a:gd name="connsiteX693" fmla="*/ 2211135 w 5593163"/>
              <a:gd name="connsiteY693" fmla="*/ 0 h 4305008"/>
              <a:gd name="connsiteX694" fmla="*/ 2159296 w 5593163"/>
              <a:gd name="connsiteY694" fmla="*/ 95636 h 4305008"/>
              <a:gd name="connsiteX695" fmla="*/ 1587923 w 5593163"/>
              <a:gd name="connsiteY695" fmla="*/ 467856 h 4305008"/>
              <a:gd name="connsiteX696" fmla="*/ 1587807 w 5593163"/>
              <a:gd name="connsiteY696" fmla="*/ 468995 h 4305008"/>
              <a:gd name="connsiteX697" fmla="*/ 1571591 w 5593163"/>
              <a:gd name="connsiteY697" fmla="*/ 470523 h 4305008"/>
              <a:gd name="connsiteX698" fmla="*/ 1476164 w 5593163"/>
              <a:gd name="connsiteY698" fmla="*/ 479514 h 4305008"/>
              <a:gd name="connsiteX699" fmla="*/ 1459046 w 5593163"/>
              <a:gd name="connsiteY699" fmla="*/ 481127 h 4305008"/>
              <a:gd name="connsiteX700" fmla="*/ 1459020 w 5593163"/>
              <a:gd name="connsiteY700" fmla="*/ 480636 h 4305008"/>
              <a:gd name="connsiteX701" fmla="*/ 1458521 w 5593163"/>
              <a:gd name="connsiteY701" fmla="*/ 480669 h 4305008"/>
              <a:gd name="connsiteX702" fmla="*/ 1457928 w 5593163"/>
              <a:gd name="connsiteY702" fmla="*/ 469318 h 4305008"/>
              <a:gd name="connsiteX703" fmla="*/ 1457928 w 5593163"/>
              <a:gd name="connsiteY703" fmla="*/ 2166144 h 4305008"/>
              <a:gd name="connsiteX704" fmla="*/ 1459298 w 5593163"/>
              <a:gd name="connsiteY704" fmla="*/ 2149296 h 4305008"/>
              <a:gd name="connsiteX705" fmla="*/ 1466762 w 5593163"/>
              <a:gd name="connsiteY705" fmla="*/ 2057565 h 4305008"/>
              <a:gd name="connsiteX706" fmla="*/ 1467303 w 5593163"/>
              <a:gd name="connsiteY706" fmla="*/ 2050928 h 4305008"/>
              <a:gd name="connsiteX707" fmla="*/ 1467808 w 5593163"/>
              <a:gd name="connsiteY707" fmla="*/ 2050865 h 4305008"/>
              <a:gd name="connsiteX708" fmla="*/ 2157974 w 5593163"/>
              <a:gd name="connsiteY708" fmla="*/ 1363267 h 4305008"/>
              <a:gd name="connsiteX709" fmla="*/ 2158091 w 5593163"/>
              <a:gd name="connsiteY709" fmla="*/ 1362128 h 4305008"/>
              <a:gd name="connsiteX710" fmla="*/ 2174304 w 5593163"/>
              <a:gd name="connsiteY710" fmla="*/ 1360601 h 4305008"/>
              <a:gd name="connsiteX711" fmla="*/ 2269765 w 5593163"/>
              <a:gd name="connsiteY711" fmla="*/ 1351607 h 4305008"/>
              <a:gd name="connsiteX712" fmla="*/ 2286853 w 5593163"/>
              <a:gd name="connsiteY712" fmla="*/ 1349997 h 4305008"/>
              <a:gd name="connsiteX713" fmla="*/ 2286879 w 5593163"/>
              <a:gd name="connsiteY713" fmla="*/ 1350487 h 4305008"/>
              <a:gd name="connsiteX714" fmla="*/ 2287377 w 5593163"/>
              <a:gd name="connsiteY714" fmla="*/ 1350455 h 4305008"/>
              <a:gd name="connsiteX715" fmla="*/ 2287971 w 5593163"/>
              <a:gd name="connsiteY715" fmla="*/ 1361805 h 4305008"/>
              <a:gd name="connsiteX716" fmla="*/ 2286600 w 5593163"/>
              <a:gd name="connsiteY716" fmla="*/ 1378647 h 4305008"/>
              <a:gd name="connsiteX717" fmla="*/ 2279133 w 5593163"/>
              <a:gd name="connsiteY717" fmla="*/ 1470397 h 4305008"/>
              <a:gd name="connsiteX718" fmla="*/ 2278595 w 5593163"/>
              <a:gd name="connsiteY718" fmla="*/ 1477021 h 4305008"/>
              <a:gd name="connsiteX719" fmla="*/ 2278089 w 5593163"/>
              <a:gd name="connsiteY719" fmla="*/ 1477083 h 4305008"/>
              <a:gd name="connsiteX720" fmla="*/ 1587923 w 5593163"/>
              <a:gd name="connsiteY720" fmla="*/ 2164681 h 4305008"/>
              <a:gd name="connsiteX721" fmla="*/ 1587807 w 5593163"/>
              <a:gd name="connsiteY721" fmla="*/ 2165820 h 4305008"/>
              <a:gd name="connsiteX722" fmla="*/ 1571591 w 5593163"/>
              <a:gd name="connsiteY722" fmla="*/ 2167348 h 4305008"/>
              <a:gd name="connsiteX723" fmla="*/ 1476164 w 5593163"/>
              <a:gd name="connsiteY723" fmla="*/ 2176339 h 4305008"/>
              <a:gd name="connsiteX724" fmla="*/ 1459046 w 5593163"/>
              <a:gd name="connsiteY724" fmla="*/ 2177952 h 4305008"/>
              <a:gd name="connsiteX725" fmla="*/ 1459020 w 5593163"/>
              <a:gd name="connsiteY725" fmla="*/ 2177461 h 4305008"/>
              <a:gd name="connsiteX726" fmla="*/ 1458521 w 5593163"/>
              <a:gd name="connsiteY726" fmla="*/ 2177494 h 4305008"/>
              <a:gd name="connsiteX727" fmla="*/ 1457928 w 5593163"/>
              <a:gd name="connsiteY727" fmla="*/ 2166144 h 4305008"/>
              <a:gd name="connsiteX728" fmla="*/ 1457928 w 5593163"/>
              <a:gd name="connsiteY728" fmla="*/ 3862969 h 4305008"/>
              <a:gd name="connsiteX729" fmla="*/ 1459298 w 5593163"/>
              <a:gd name="connsiteY729" fmla="*/ 3846121 h 4305008"/>
              <a:gd name="connsiteX730" fmla="*/ 1466762 w 5593163"/>
              <a:gd name="connsiteY730" fmla="*/ 3754390 h 4305008"/>
              <a:gd name="connsiteX731" fmla="*/ 1467303 w 5593163"/>
              <a:gd name="connsiteY731" fmla="*/ 3747753 h 4305008"/>
              <a:gd name="connsiteX732" fmla="*/ 1467808 w 5593163"/>
              <a:gd name="connsiteY732" fmla="*/ 3747690 h 4305008"/>
              <a:gd name="connsiteX733" fmla="*/ 2157974 w 5593163"/>
              <a:gd name="connsiteY733" fmla="*/ 3060092 h 4305008"/>
              <a:gd name="connsiteX734" fmla="*/ 2158091 w 5593163"/>
              <a:gd name="connsiteY734" fmla="*/ 3058953 h 4305008"/>
              <a:gd name="connsiteX735" fmla="*/ 2174304 w 5593163"/>
              <a:gd name="connsiteY735" fmla="*/ 3057426 h 4305008"/>
              <a:gd name="connsiteX736" fmla="*/ 2269765 w 5593163"/>
              <a:gd name="connsiteY736" fmla="*/ 3048432 h 4305008"/>
              <a:gd name="connsiteX737" fmla="*/ 2286853 w 5593163"/>
              <a:gd name="connsiteY737" fmla="*/ 3046822 h 4305008"/>
              <a:gd name="connsiteX738" fmla="*/ 2286879 w 5593163"/>
              <a:gd name="connsiteY738" fmla="*/ 3047312 h 4305008"/>
              <a:gd name="connsiteX739" fmla="*/ 2287377 w 5593163"/>
              <a:gd name="connsiteY739" fmla="*/ 3047280 h 4305008"/>
              <a:gd name="connsiteX740" fmla="*/ 2287971 w 5593163"/>
              <a:gd name="connsiteY740" fmla="*/ 3058630 h 4305008"/>
              <a:gd name="connsiteX741" fmla="*/ 2286600 w 5593163"/>
              <a:gd name="connsiteY741" fmla="*/ 3075472 h 4305008"/>
              <a:gd name="connsiteX742" fmla="*/ 2279133 w 5593163"/>
              <a:gd name="connsiteY742" fmla="*/ 3167222 h 4305008"/>
              <a:gd name="connsiteX743" fmla="*/ 2278595 w 5593163"/>
              <a:gd name="connsiteY743" fmla="*/ 3173846 h 4305008"/>
              <a:gd name="connsiteX744" fmla="*/ 2278089 w 5593163"/>
              <a:gd name="connsiteY744" fmla="*/ 3173908 h 4305008"/>
              <a:gd name="connsiteX745" fmla="*/ 1587923 w 5593163"/>
              <a:gd name="connsiteY745" fmla="*/ 3861506 h 4305008"/>
              <a:gd name="connsiteX746" fmla="*/ 1587807 w 5593163"/>
              <a:gd name="connsiteY746" fmla="*/ 3862645 h 4305008"/>
              <a:gd name="connsiteX747" fmla="*/ 1571591 w 5593163"/>
              <a:gd name="connsiteY747" fmla="*/ 3864173 h 4305008"/>
              <a:gd name="connsiteX748" fmla="*/ 1476164 w 5593163"/>
              <a:gd name="connsiteY748" fmla="*/ 3873164 h 4305008"/>
              <a:gd name="connsiteX749" fmla="*/ 1459046 w 5593163"/>
              <a:gd name="connsiteY749" fmla="*/ 3874777 h 4305008"/>
              <a:gd name="connsiteX750" fmla="*/ 1459020 w 5593163"/>
              <a:gd name="connsiteY750" fmla="*/ 3874286 h 4305008"/>
              <a:gd name="connsiteX751" fmla="*/ 1458521 w 5593163"/>
              <a:gd name="connsiteY751" fmla="*/ 3874319 h 4305008"/>
              <a:gd name="connsiteX752" fmla="*/ 1457928 w 5593163"/>
              <a:gd name="connsiteY752" fmla="*/ 3862969 h 4305008"/>
              <a:gd name="connsiteX753" fmla="*/ 750739 w 5593163"/>
              <a:gd name="connsiteY753" fmla="*/ 1181049 h 4305008"/>
              <a:gd name="connsiteX754" fmla="*/ 1294048 w 5593163"/>
              <a:gd name="connsiteY754" fmla="*/ 636203 h 4305008"/>
              <a:gd name="connsiteX755" fmla="*/ 750739 w 5593163"/>
              <a:gd name="connsiteY755" fmla="*/ 1181049 h 4305008"/>
              <a:gd name="connsiteX756" fmla="*/ 750739 w 5593163"/>
              <a:gd name="connsiteY756" fmla="*/ 1493690 h 4305008"/>
              <a:gd name="connsiteX757" fmla="*/ 1294048 w 5593163"/>
              <a:gd name="connsiteY757" fmla="*/ 2034258 h 4305008"/>
              <a:gd name="connsiteX758" fmla="*/ 750739 w 5593163"/>
              <a:gd name="connsiteY758" fmla="*/ 1493690 h 4305008"/>
              <a:gd name="connsiteX759" fmla="*/ 750739 w 5593163"/>
              <a:gd name="connsiteY759" fmla="*/ 2877874 h 4305008"/>
              <a:gd name="connsiteX760" fmla="*/ 1294048 w 5593163"/>
              <a:gd name="connsiteY760" fmla="*/ 2333028 h 4305008"/>
              <a:gd name="connsiteX761" fmla="*/ 750739 w 5593163"/>
              <a:gd name="connsiteY761" fmla="*/ 2877874 h 4305008"/>
              <a:gd name="connsiteX762" fmla="*/ 750739 w 5593163"/>
              <a:gd name="connsiteY762" fmla="*/ 3190516 h 4305008"/>
              <a:gd name="connsiteX763" fmla="*/ 1294048 w 5593163"/>
              <a:gd name="connsiteY763" fmla="*/ 3731083 h 4305008"/>
              <a:gd name="connsiteX764" fmla="*/ 750739 w 5593163"/>
              <a:gd name="connsiteY764" fmla="*/ 3190516 h 4305008"/>
              <a:gd name="connsiteX765" fmla="*/ 718720 w 5593163"/>
              <a:gd name="connsiteY765" fmla="*/ 4305008 h 4305008"/>
              <a:gd name="connsiteX766" fmla="*/ 747165 w 5593163"/>
              <a:gd name="connsiteY766" fmla="*/ 4255797 h 4305008"/>
              <a:gd name="connsiteX767" fmla="*/ 1307418 w 5593163"/>
              <a:gd name="connsiteY767" fmla="*/ 3898397 h 4305008"/>
              <a:gd name="connsiteX768" fmla="*/ 1307535 w 5593163"/>
              <a:gd name="connsiteY768" fmla="*/ 3897249 h 4305008"/>
              <a:gd name="connsiteX769" fmla="*/ 1323748 w 5593163"/>
              <a:gd name="connsiteY769" fmla="*/ 3895710 h 4305008"/>
              <a:gd name="connsiteX770" fmla="*/ 1419209 w 5593163"/>
              <a:gd name="connsiteY770" fmla="*/ 3886645 h 4305008"/>
              <a:gd name="connsiteX771" fmla="*/ 1436297 w 5593163"/>
              <a:gd name="connsiteY771" fmla="*/ 3885022 h 4305008"/>
              <a:gd name="connsiteX772" fmla="*/ 1436323 w 5593163"/>
              <a:gd name="connsiteY772" fmla="*/ 3885516 h 4305008"/>
              <a:gd name="connsiteX773" fmla="*/ 1436821 w 5593163"/>
              <a:gd name="connsiteY773" fmla="*/ 3885483 h 4305008"/>
              <a:gd name="connsiteX774" fmla="*/ 1437415 w 5593163"/>
              <a:gd name="connsiteY774" fmla="*/ 3896923 h 4305008"/>
              <a:gd name="connsiteX775" fmla="*/ 1436044 w 5593163"/>
              <a:gd name="connsiteY775" fmla="*/ 3913899 h 4305008"/>
              <a:gd name="connsiteX776" fmla="*/ 1428577 w 5593163"/>
              <a:gd name="connsiteY776" fmla="*/ 4006375 h 4305008"/>
              <a:gd name="connsiteX777" fmla="*/ 1428039 w 5593163"/>
              <a:gd name="connsiteY777" fmla="*/ 4013051 h 4305008"/>
              <a:gd name="connsiteX778" fmla="*/ 1427533 w 5593163"/>
              <a:gd name="connsiteY778" fmla="*/ 4013114 h 4305008"/>
              <a:gd name="connsiteX779" fmla="*/ 1352416 w 5593163"/>
              <a:gd name="connsiteY779" fmla="*/ 4254710 h 4305008"/>
              <a:gd name="connsiteX780" fmla="*/ 1322295 w 5593163"/>
              <a:gd name="connsiteY780" fmla="*/ 4305008 h 4305008"/>
              <a:gd name="connsiteX781" fmla="*/ 1168185 w 5593163"/>
              <a:gd name="connsiteY781" fmla="*/ 4305008 h 4305008"/>
              <a:gd name="connsiteX782" fmla="*/ 1194867 w 5593163"/>
              <a:gd name="connsiteY782" fmla="*/ 4271827 h 4305008"/>
              <a:gd name="connsiteX783" fmla="*/ 1294048 w 5593163"/>
              <a:gd name="connsiteY783" fmla="*/ 4029853 h 4305008"/>
              <a:gd name="connsiteX784" fmla="*/ 921894 w 5593163"/>
              <a:gd name="connsiteY784" fmla="*/ 4241205 h 4305008"/>
              <a:gd name="connsiteX785" fmla="*/ 869771 w 5593163"/>
              <a:gd name="connsiteY785" fmla="*/ 4305008 h 4305008"/>
              <a:gd name="connsiteX786" fmla="*/ 684209 w 5593163"/>
              <a:gd name="connsiteY786" fmla="*/ 0 h 4305008"/>
              <a:gd name="connsiteX787" fmla="*/ 832847 w 5593163"/>
              <a:gd name="connsiteY787" fmla="*/ 0 h 4305008"/>
              <a:gd name="connsiteX788" fmla="*/ 855075 w 5593163"/>
              <a:gd name="connsiteY788" fmla="*/ 44350 h 4305008"/>
              <a:gd name="connsiteX789" fmla="*/ 1294048 w 5593163"/>
              <a:gd name="connsiteY789" fmla="*/ 337433 h 4305008"/>
              <a:gd name="connsiteX790" fmla="*/ 1180541 w 5593163"/>
              <a:gd name="connsiteY790" fmla="*/ 76659 h 4305008"/>
              <a:gd name="connsiteX791" fmla="*/ 1112313 w 5593163"/>
              <a:gd name="connsiteY791" fmla="*/ 0 h 4305008"/>
              <a:gd name="connsiteX792" fmla="*/ 1280688 w 5593163"/>
              <a:gd name="connsiteY792" fmla="*/ 0 h 4305008"/>
              <a:gd name="connsiteX793" fmla="*/ 1343322 w 5593163"/>
              <a:gd name="connsiteY793" fmla="*/ 96778 h 4305008"/>
              <a:gd name="connsiteX794" fmla="*/ 1427534 w 5593163"/>
              <a:gd name="connsiteY794" fmla="*/ 354040 h 4305008"/>
              <a:gd name="connsiteX795" fmla="*/ 1428040 w 5593163"/>
              <a:gd name="connsiteY795" fmla="*/ 354102 h 4305008"/>
              <a:gd name="connsiteX796" fmla="*/ 1428580 w 5593163"/>
              <a:gd name="connsiteY796" fmla="*/ 360740 h 4305008"/>
              <a:gd name="connsiteX797" fmla="*/ 1436044 w 5593163"/>
              <a:gd name="connsiteY797" fmla="*/ 452471 h 4305008"/>
              <a:gd name="connsiteX798" fmla="*/ 1437415 w 5593163"/>
              <a:gd name="connsiteY798" fmla="*/ 469318 h 4305008"/>
              <a:gd name="connsiteX799" fmla="*/ 1436822 w 5593163"/>
              <a:gd name="connsiteY799" fmla="*/ 480669 h 4305008"/>
              <a:gd name="connsiteX800" fmla="*/ 1436323 w 5593163"/>
              <a:gd name="connsiteY800" fmla="*/ 480636 h 4305008"/>
              <a:gd name="connsiteX801" fmla="*/ 1436297 w 5593163"/>
              <a:gd name="connsiteY801" fmla="*/ 481127 h 4305008"/>
              <a:gd name="connsiteX802" fmla="*/ 1419178 w 5593163"/>
              <a:gd name="connsiteY802" fmla="*/ 479514 h 4305008"/>
              <a:gd name="connsiteX803" fmla="*/ 1323752 w 5593163"/>
              <a:gd name="connsiteY803" fmla="*/ 470523 h 4305008"/>
              <a:gd name="connsiteX804" fmla="*/ 1307535 w 5593163"/>
              <a:gd name="connsiteY804" fmla="*/ 468995 h 4305008"/>
              <a:gd name="connsiteX805" fmla="*/ 1307419 w 5593163"/>
              <a:gd name="connsiteY805" fmla="*/ 467856 h 4305008"/>
              <a:gd name="connsiteX806" fmla="*/ 736048 w 5593163"/>
              <a:gd name="connsiteY806" fmla="*/ 95636 h 4305008"/>
              <a:gd name="connsiteX807" fmla="*/ 607372 w 5593163"/>
              <a:gd name="connsiteY807" fmla="*/ 1313979 h 4305008"/>
              <a:gd name="connsiteX808" fmla="*/ 608742 w 5593163"/>
              <a:gd name="connsiteY808" fmla="*/ 1296998 h 4305008"/>
              <a:gd name="connsiteX809" fmla="*/ 616206 w 5593163"/>
              <a:gd name="connsiteY809" fmla="*/ 1204541 h 4305008"/>
              <a:gd name="connsiteX810" fmla="*/ 616747 w 5593163"/>
              <a:gd name="connsiteY810" fmla="*/ 1197851 h 4305008"/>
              <a:gd name="connsiteX811" fmla="*/ 617252 w 5593163"/>
              <a:gd name="connsiteY811" fmla="*/ 1197788 h 4305008"/>
              <a:gd name="connsiteX812" fmla="*/ 1307418 w 5593163"/>
              <a:gd name="connsiteY812" fmla="*/ 504747 h 4305008"/>
              <a:gd name="connsiteX813" fmla="*/ 1307535 w 5593163"/>
              <a:gd name="connsiteY813" fmla="*/ 503599 h 4305008"/>
              <a:gd name="connsiteX814" fmla="*/ 1323748 w 5593163"/>
              <a:gd name="connsiteY814" fmla="*/ 502060 h 4305008"/>
              <a:gd name="connsiteX815" fmla="*/ 1419209 w 5593163"/>
              <a:gd name="connsiteY815" fmla="*/ 492995 h 4305008"/>
              <a:gd name="connsiteX816" fmla="*/ 1436297 w 5593163"/>
              <a:gd name="connsiteY816" fmla="*/ 491372 h 4305008"/>
              <a:gd name="connsiteX817" fmla="*/ 1436323 w 5593163"/>
              <a:gd name="connsiteY817" fmla="*/ 491866 h 4305008"/>
              <a:gd name="connsiteX818" fmla="*/ 1436821 w 5593163"/>
              <a:gd name="connsiteY818" fmla="*/ 491833 h 4305008"/>
              <a:gd name="connsiteX819" fmla="*/ 1437415 w 5593163"/>
              <a:gd name="connsiteY819" fmla="*/ 503273 h 4305008"/>
              <a:gd name="connsiteX820" fmla="*/ 1436044 w 5593163"/>
              <a:gd name="connsiteY820" fmla="*/ 520249 h 4305008"/>
              <a:gd name="connsiteX821" fmla="*/ 1428577 w 5593163"/>
              <a:gd name="connsiteY821" fmla="*/ 612725 h 4305008"/>
              <a:gd name="connsiteX822" fmla="*/ 1428039 w 5593163"/>
              <a:gd name="connsiteY822" fmla="*/ 619401 h 4305008"/>
              <a:gd name="connsiteX823" fmla="*/ 1427533 w 5593163"/>
              <a:gd name="connsiteY823" fmla="*/ 619464 h 4305008"/>
              <a:gd name="connsiteX824" fmla="*/ 737367 w 5593163"/>
              <a:gd name="connsiteY824" fmla="*/ 1312505 h 4305008"/>
              <a:gd name="connsiteX825" fmla="*/ 737251 w 5593163"/>
              <a:gd name="connsiteY825" fmla="*/ 1313653 h 4305008"/>
              <a:gd name="connsiteX826" fmla="*/ 721035 w 5593163"/>
              <a:gd name="connsiteY826" fmla="*/ 1315193 h 4305008"/>
              <a:gd name="connsiteX827" fmla="*/ 625608 w 5593163"/>
              <a:gd name="connsiteY827" fmla="*/ 1324255 h 4305008"/>
              <a:gd name="connsiteX828" fmla="*/ 608490 w 5593163"/>
              <a:gd name="connsiteY828" fmla="*/ 1325881 h 4305008"/>
              <a:gd name="connsiteX829" fmla="*/ 608464 w 5593163"/>
              <a:gd name="connsiteY829" fmla="*/ 1325386 h 4305008"/>
              <a:gd name="connsiteX830" fmla="*/ 607965 w 5593163"/>
              <a:gd name="connsiteY830" fmla="*/ 1325419 h 4305008"/>
              <a:gd name="connsiteX831" fmla="*/ 607372 w 5593163"/>
              <a:gd name="connsiteY831" fmla="*/ 1313979 h 4305008"/>
              <a:gd name="connsiteX832" fmla="*/ 607372 w 5593163"/>
              <a:gd name="connsiteY832" fmla="*/ 1361805 h 4305008"/>
              <a:gd name="connsiteX833" fmla="*/ 607966 w 5593163"/>
              <a:gd name="connsiteY833" fmla="*/ 1350455 h 4305008"/>
              <a:gd name="connsiteX834" fmla="*/ 608464 w 5593163"/>
              <a:gd name="connsiteY834" fmla="*/ 1350487 h 4305008"/>
              <a:gd name="connsiteX835" fmla="*/ 608490 w 5593163"/>
              <a:gd name="connsiteY835" fmla="*/ 1349997 h 4305008"/>
              <a:gd name="connsiteX836" fmla="*/ 625577 w 5593163"/>
              <a:gd name="connsiteY836" fmla="*/ 1351607 h 4305008"/>
              <a:gd name="connsiteX837" fmla="*/ 721039 w 5593163"/>
              <a:gd name="connsiteY837" fmla="*/ 1360601 h 4305008"/>
              <a:gd name="connsiteX838" fmla="*/ 737251 w 5593163"/>
              <a:gd name="connsiteY838" fmla="*/ 1362128 h 4305008"/>
              <a:gd name="connsiteX839" fmla="*/ 737368 w 5593163"/>
              <a:gd name="connsiteY839" fmla="*/ 1363267 h 4305008"/>
              <a:gd name="connsiteX840" fmla="*/ 1427534 w 5593163"/>
              <a:gd name="connsiteY840" fmla="*/ 2050865 h 4305008"/>
              <a:gd name="connsiteX841" fmla="*/ 1428040 w 5593163"/>
              <a:gd name="connsiteY841" fmla="*/ 2050928 h 4305008"/>
              <a:gd name="connsiteX842" fmla="*/ 1428580 w 5593163"/>
              <a:gd name="connsiteY842" fmla="*/ 2057565 h 4305008"/>
              <a:gd name="connsiteX843" fmla="*/ 1436044 w 5593163"/>
              <a:gd name="connsiteY843" fmla="*/ 2149296 h 4305008"/>
              <a:gd name="connsiteX844" fmla="*/ 1437415 w 5593163"/>
              <a:gd name="connsiteY844" fmla="*/ 2166144 h 4305008"/>
              <a:gd name="connsiteX845" fmla="*/ 1436822 w 5593163"/>
              <a:gd name="connsiteY845" fmla="*/ 2177494 h 4305008"/>
              <a:gd name="connsiteX846" fmla="*/ 1436323 w 5593163"/>
              <a:gd name="connsiteY846" fmla="*/ 2177461 h 4305008"/>
              <a:gd name="connsiteX847" fmla="*/ 1436297 w 5593163"/>
              <a:gd name="connsiteY847" fmla="*/ 2177952 h 4305008"/>
              <a:gd name="connsiteX848" fmla="*/ 1419178 w 5593163"/>
              <a:gd name="connsiteY848" fmla="*/ 2176339 h 4305008"/>
              <a:gd name="connsiteX849" fmla="*/ 1323752 w 5593163"/>
              <a:gd name="connsiteY849" fmla="*/ 2167348 h 4305008"/>
              <a:gd name="connsiteX850" fmla="*/ 1307535 w 5593163"/>
              <a:gd name="connsiteY850" fmla="*/ 2165820 h 4305008"/>
              <a:gd name="connsiteX851" fmla="*/ 1307419 w 5593163"/>
              <a:gd name="connsiteY851" fmla="*/ 2164681 h 4305008"/>
              <a:gd name="connsiteX852" fmla="*/ 617253 w 5593163"/>
              <a:gd name="connsiteY852" fmla="*/ 1477083 h 4305008"/>
              <a:gd name="connsiteX853" fmla="*/ 616748 w 5593163"/>
              <a:gd name="connsiteY853" fmla="*/ 1477021 h 4305008"/>
              <a:gd name="connsiteX854" fmla="*/ 616209 w 5593163"/>
              <a:gd name="connsiteY854" fmla="*/ 1470397 h 4305008"/>
              <a:gd name="connsiteX855" fmla="*/ 608742 w 5593163"/>
              <a:gd name="connsiteY855" fmla="*/ 1378647 h 4305008"/>
              <a:gd name="connsiteX856" fmla="*/ 607372 w 5593163"/>
              <a:gd name="connsiteY856" fmla="*/ 1361805 h 4305008"/>
              <a:gd name="connsiteX857" fmla="*/ 607372 w 5593163"/>
              <a:gd name="connsiteY857" fmla="*/ 3010804 h 4305008"/>
              <a:gd name="connsiteX858" fmla="*/ 608742 w 5593163"/>
              <a:gd name="connsiteY858" fmla="*/ 2993823 h 4305008"/>
              <a:gd name="connsiteX859" fmla="*/ 616206 w 5593163"/>
              <a:gd name="connsiteY859" fmla="*/ 2901366 h 4305008"/>
              <a:gd name="connsiteX860" fmla="*/ 616747 w 5593163"/>
              <a:gd name="connsiteY860" fmla="*/ 2894676 h 4305008"/>
              <a:gd name="connsiteX861" fmla="*/ 617252 w 5593163"/>
              <a:gd name="connsiteY861" fmla="*/ 2894613 h 4305008"/>
              <a:gd name="connsiteX862" fmla="*/ 1307418 w 5593163"/>
              <a:gd name="connsiteY862" fmla="*/ 2201572 h 4305008"/>
              <a:gd name="connsiteX863" fmla="*/ 1307535 w 5593163"/>
              <a:gd name="connsiteY863" fmla="*/ 2200424 h 4305008"/>
              <a:gd name="connsiteX864" fmla="*/ 1323748 w 5593163"/>
              <a:gd name="connsiteY864" fmla="*/ 2198885 h 4305008"/>
              <a:gd name="connsiteX865" fmla="*/ 1419209 w 5593163"/>
              <a:gd name="connsiteY865" fmla="*/ 2189820 h 4305008"/>
              <a:gd name="connsiteX866" fmla="*/ 1436297 w 5593163"/>
              <a:gd name="connsiteY866" fmla="*/ 2188197 h 4305008"/>
              <a:gd name="connsiteX867" fmla="*/ 1436323 w 5593163"/>
              <a:gd name="connsiteY867" fmla="*/ 2188691 h 4305008"/>
              <a:gd name="connsiteX868" fmla="*/ 1436821 w 5593163"/>
              <a:gd name="connsiteY868" fmla="*/ 2188658 h 4305008"/>
              <a:gd name="connsiteX869" fmla="*/ 1437415 w 5593163"/>
              <a:gd name="connsiteY869" fmla="*/ 2200098 h 4305008"/>
              <a:gd name="connsiteX870" fmla="*/ 1436044 w 5593163"/>
              <a:gd name="connsiteY870" fmla="*/ 2217074 h 4305008"/>
              <a:gd name="connsiteX871" fmla="*/ 1428577 w 5593163"/>
              <a:gd name="connsiteY871" fmla="*/ 2309550 h 4305008"/>
              <a:gd name="connsiteX872" fmla="*/ 1428039 w 5593163"/>
              <a:gd name="connsiteY872" fmla="*/ 2316226 h 4305008"/>
              <a:gd name="connsiteX873" fmla="*/ 1427533 w 5593163"/>
              <a:gd name="connsiteY873" fmla="*/ 2316289 h 4305008"/>
              <a:gd name="connsiteX874" fmla="*/ 737367 w 5593163"/>
              <a:gd name="connsiteY874" fmla="*/ 3009330 h 4305008"/>
              <a:gd name="connsiteX875" fmla="*/ 737251 w 5593163"/>
              <a:gd name="connsiteY875" fmla="*/ 3010478 h 4305008"/>
              <a:gd name="connsiteX876" fmla="*/ 721035 w 5593163"/>
              <a:gd name="connsiteY876" fmla="*/ 3012018 h 4305008"/>
              <a:gd name="connsiteX877" fmla="*/ 625608 w 5593163"/>
              <a:gd name="connsiteY877" fmla="*/ 3021080 h 4305008"/>
              <a:gd name="connsiteX878" fmla="*/ 608490 w 5593163"/>
              <a:gd name="connsiteY878" fmla="*/ 3022706 h 4305008"/>
              <a:gd name="connsiteX879" fmla="*/ 608464 w 5593163"/>
              <a:gd name="connsiteY879" fmla="*/ 3022211 h 4305008"/>
              <a:gd name="connsiteX880" fmla="*/ 607965 w 5593163"/>
              <a:gd name="connsiteY880" fmla="*/ 3022244 h 4305008"/>
              <a:gd name="connsiteX881" fmla="*/ 607372 w 5593163"/>
              <a:gd name="connsiteY881" fmla="*/ 3010804 h 4305008"/>
              <a:gd name="connsiteX882" fmla="*/ 607372 w 5593163"/>
              <a:gd name="connsiteY882" fmla="*/ 3058630 h 4305008"/>
              <a:gd name="connsiteX883" fmla="*/ 607966 w 5593163"/>
              <a:gd name="connsiteY883" fmla="*/ 3047280 h 4305008"/>
              <a:gd name="connsiteX884" fmla="*/ 608464 w 5593163"/>
              <a:gd name="connsiteY884" fmla="*/ 3047312 h 4305008"/>
              <a:gd name="connsiteX885" fmla="*/ 608490 w 5593163"/>
              <a:gd name="connsiteY885" fmla="*/ 3046822 h 4305008"/>
              <a:gd name="connsiteX886" fmla="*/ 625577 w 5593163"/>
              <a:gd name="connsiteY886" fmla="*/ 3048432 h 4305008"/>
              <a:gd name="connsiteX887" fmla="*/ 721039 w 5593163"/>
              <a:gd name="connsiteY887" fmla="*/ 3057426 h 4305008"/>
              <a:gd name="connsiteX888" fmla="*/ 737251 w 5593163"/>
              <a:gd name="connsiteY888" fmla="*/ 3058953 h 4305008"/>
              <a:gd name="connsiteX889" fmla="*/ 737368 w 5593163"/>
              <a:gd name="connsiteY889" fmla="*/ 3060092 h 4305008"/>
              <a:gd name="connsiteX890" fmla="*/ 1427534 w 5593163"/>
              <a:gd name="connsiteY890" fmla="*/ 3747690 h 4305008"/>
              <a:gd name="connsiteX891" fmla="*/ 1428040 w 5593163"/>
              <a:gd name="connsiteY891" fmla="*/ 3747753 h 4305008"/>
              <a:gd name="connsiteX892" fmla="*/ 1428580 w 5593163"/>
              <a:gd name="connsiteY892" fmla="*/ 3754390 h 4305008"/>
              <a:gd name="connsiteX893" fmla="*/ 1436044 w 5593163"/>
              <a:gd name="connsiteY893" fmla="*/ 3846121 h 4305008"/>
              <a:gd name="connsiteX894" fmla="*/ 1437415 w 5593163"/>
              <a:gd name="connsiteY894" fmla="*/ 3862969 h 4305008"/>
              <a:gd name="connsiteX895" fmla="*/ 1436822 w 5593163"/>
              <a:gd name="connsiteY895" fmla="*/ 3874319 h 4305008"/>
              <a:gd name="connsiteX896" fmla="*/ 1436323 w 5593163"/>
              <a:gd name="connsiteY896" fmla="*/ 3874286 h 4305008"/>
              <a:gd name="connsiteX897" fmla="*/ 1436297 w 5593163"/>
              <a:gd name="connsiteY897" fmla="*/ 3874777 h 4305008"/>
              <a:gd name="connsiteX898" fmla="*/ 1419178 w 5593163"/>
              <a:gd name="connsiteY898" fmla="*/ 3873164 h 4305008"/>
              <a:gd name="connsiteX899" fmla="*/ 1323752 w 5593163"/>
              <a:gd name="connsiteY899" fmla="*/ 3864173 h 4305008"/>
              <a:gd name="connsiteX900" fmla="*/ 1307535 w 5593163"/>
              <a:gd name="connsiteY900" fmla="*/ 3862645 h 4305008"/>
              <a:gd name="connsiteX901" fmla="*/ 1307419 w 5593163"/>
              <a:gd name="connsiteY901" fmla="*/ 3861506 h 4305008"/>
              <a:gd name="connsiteX902" fmla="*/ 617253 w 5593163"/>
              <a:gd name="connsiteY902" fmla="*/ 3173908 h 4305008"/>
              <a:gd name="connsiteX903" fmla="*/ 616748 w 5593163"/>
              <a:gd name="connsiteY903" fmla="*/ 3173846 h 4305008"/>
              <a:gd name="connsiteX904" fmla="*/ 616209 w 5593163"/>
              <a:gd name="connsiteY904" fmla="*/ 3167222 h 4305008"/>
              <a:gd name="connsiteX905" fmla="*/ 608742 w 5593163"/>
              <a:gd name="connsiteY905" fmla="*/ 3075472 h 4305008"/>
              <a:gd name="connsiteX906" fmla="*/ 607372 w 5593163"/>
              <a:gd name="connsiteY906" fmla="*/ 3058630 h 4305008"/>
              <a:gd name="connsiteX907" fmla="*/ 0 w 5593163"/>
              <a:gd name="connsiteY907" fmla="*/ 116373 h 4305008"/>
              <a:gd name="connsiteX908" fmla="*/ 0 w 5593163"/>
              <a:gd name="connsiteY908" fmla="*/ 0 h 4305008"/>
              <a:gd name="connsiteX909" fmla="*/ 90880 w 5593163"/>
              <a:gd name="connsiteY909" fmla="*/ 0 h 4305008"/>
              <a:gd name="connsiteX910" fmla="*/ 22652 w 5593163"/>
              <a:gd name="connsiteY910" fmla="*/ 76659 h 4305008"/>
              <a:gd name="connsiteX911" fmla="*/ 0 w 5593163"/>
              <a:gd name="connsiteY911" fmla="*/ 443121 h 4305008"/>
              <a:gd name="connsiteX912" fmla="*/ 0 w 5593163"/>
              <a:gd name="connsiteY912" fmla="*/ 311637 h 4305008"/>
              <a:gd name="connsiteX913" fmla="*/ 82171 w 5593163"/>
              <a:gd name="connsiteY913" fmla="*/ 276703 h 4305008"/>
              <a:gd name="connsiteX914" fmla="*/ 348118 w 5593163"/>
              <a:gd name="connsiteY914" fmla="*/ 44350 h 4305008"/>
              <a:gd name="connsiteX915" fmla="*/ 370347 w 5593163"/>
              <a:gd name="connsiteY915" fmla="*/ 0 h 4305008"/>
              <a:gd name="connsiteX916" fmla="*/ 518984 w 5593163"/>
              <a:gd name="connsiteY916" fmla="*/ 0 h 4305008"/>
              <a:gd name="connsiteX917" fmla="*/ 467145 w 5593163"/>
              <a:gd name="connsiteY917" fmla="*/ 95636 h 4305008"/>
              <a:gd name="connsiteX918" fmla="*/ 13323 w 5593163"/>
              <a:gd name="connsiteY918" fmla="*/ 439959 h 4305008"/>
              <a:gd name="connsiteX919" fmla="*/ 0 w 5593163"/>
              <a:gd name="connsiteY919" fmla="*/ 1070142 h 4305008"/>
              <a:gd name="connsiteX920" fmla="*/ 0 w 5593163"/>
              <a:gd name="connsiteY920" fmla="*/ 862064 h 4305008"/>
              <a:gd name="connsiteX921" fmla="*/ 31905 w 5593163"/>
              <a:gd name="connsiteY921" fmla="*/ 912052 h 4305008"/>
              <a:gd name="connsiteX922" fmla="*/ 452455 w 5593163"/>
              <a:gd name="connsiteY922" fmla="*/ 1181049 h 4305008"/>
              <a:gd name="connsiteX923" fmla="*/ 9316 w 5593163"/>
              <a:gd name="connsiteY923" fmla="*/ 665484 h 4305008"/>
              <a:gd name="connsiteX924" fmla="*/ 0 w 5593163"/>
              <a:gd name="connsiteY924" fmla="*/ 662760 h 4305008"/>
              <a:gd name="connsiteX925" fmla="*/ 0 w 5593163"/>
              <a:gd name="connsiteY925" fmla="*/ 530567 h 4305008"/>
              <a:gd name="connsiteX926" fmla="*/ 26399 w 5593163"/>
              <a:gd name="connsiteY926" fmla="*/ 537107 h 4305008"/>
              <a:gd name="connsiteX927" fmla="*/ 585941 w 5593163"/>
              <a:gd name="connsiteY927" fmla="*/ 1197788 h 4305008"/>
              <a:gd name="connsiteX928" fmla="*/ 586447 w 5593163"/>
              <a:gd name="connsiteY928" fmla="*/ 1197851 h 4305008"/>
              <a:gd name="connsiteX929" fmla="*/ 586987 w 5593163"/>
              <a:gd name="connsiteY929" fmla="*/ 1204541 h 4305008"/>
              <a:gd name="connsiteX930" fmla="*/ 594451 w 5593163"/>
              <a:gd name="connsiteY930" fmla="*/ 1296998 h 4305008"/>
              <a:gd name="connsiteX931" fmla="*/ 595822 w 5593163"/>
              <a:gd name="connsiteY931" fmla="*/ 1313979 h 4305008"/>
              <a:gd name="connsiteX932" fmla="*/ 595229 w 5593163"/>
              <a:gd name="connsiteY932" fmla="*/ 1325419 h 4305008"/>
              <a:gd name="connsiteX933" fmla="*/ 594730 w 5593163"/>
              <a:gd name="connsiteY933" fmla="*/ 1325386 h 4305008"/>
              <a:gd name="connsiteX934" fmla="*/ 594704 w 5593163"/>
              <a:gd name="connsiteY934" fmla="*/ 1325881 h 4305008"/>
              <a:gd name="connsiteX935" fmla="*/ 577585 w 5593163"/>
              <a:gd name="connsiteY935" fmla="*/ 1324255 h 4305008"/>
              <a:gd name="connsiteX936" fmla="*/ 482159 w 5593163"/>
              <a:gd name="connsiteY936" fmla="*/ 1315193 h 4305008"/>
              <a:gd name="connsiteX937" fmla="*/ 465942 w 5593163"/>
              <a:gd name="connsiteY937" fmla="*/ 1313653 h 4305008"/>
              <a:gd name="connsiteX938" fmla="*/ 465826 w 5593163"/>
              <a:gd name="connsiteY938" fmla="*/ 1312505 h 4305008"/>
              <a:gd name="connsiteX939" fmla="*/ 5028 w 5593163"/>
              <a:gd name="connsiteY939" fmla="*/ 1076034 h 4305008"/>
              <a:gd name="connsiteX940" fmla="*/ 0 w 5593163"/>
              <a:gd name="connsiteY940" fmla="*/ 2139063 h 4305008"/>
              <a:gd name="connsiteX941" fmla="*/ 0 w 5593163"/>
              <a:gd name="connsiteY941" fmla="*/ 2007909 h 4305008"/>
              <a:gd name="connsiteX942" fmla="*/ 9314 w 5593163"/>
              <a:gd name="connsiteY942" fmla="*/ 2005207 h 4305008"/>
              <a:gd name="connsiteX943" fmla="*/ 452453 w 5593163"/>
              <a:gd name="connsiteY943" fmla="*/ 1493690 h 4305008"/>
              <a:gd name="connsiteX944" fmla="*/ 31903 w 5593163"/>
              <a:gd name="connsiteY944" fmla="*/ 1760575 h 4305008"/>
              <a:gd name="connsiteX945" fmla="*/ 0 w 5593163"/>
              <a:gd name="connsiteY945" fmla="*/ 1810167 h 4305008"/>
              <a:gd name="connsiteX946" fmla="*/ 0 w 5593163"/>
              <a:gd name="connsiteY946" fmla="*/ 1603724 h 4305008"/>
              <a:gd name="connsiteX947" fmla="*/ 5025 w 5593163"/>
              <a:gd name="connsiteY947" fmla="*/ 1597880 h 4305008"/>
              <a:gd name="connsiteX948" fmla="*/ 465823 w 5593163"/>
              <a:gd name="connsiteY948" fmla="*/ 1363267 h 4305008"/>
              <a:gd name="connsiteX949" fmla="*/ 465940 w 5593163"/>
              <a:gd name="connsiteY949" fmla="*/ 1362128 h 4305008"/>
              <a:gd name="connsiteX950" fmla="*/ 482153 w 5593163"/>
              <a:gd name="connsiteY950" fmla="*/ 1360601 h 4305008"/>
              <a:gd name="connsiteX951" fmla="*/ 577614 w 5593163"/>
              <a:gd name="connsiteY951" fmla="*/ 1351607 h 4305008"/>
              <a:gd name="connsiteX952" fmla="*/ 594702 w 5593163"/>
              <a:gd name="connsiteY952" fmla="*/ 1349997 h 4305008"/>
              <a:gd name="connsiteX953" fmla="*/ 594728 w 5593163"/>
              <a:gd name="connsiteY953" fmla="*/ 1350487 h 4305008"/>
              <a:gd name="connsiteX954" fmla="*/ 595226 w 5593163"/>
              <a:gd name="connsiteY954" fmla="*/ 1350455 h 4305008"/>
              <a:gd name="connsiteX955" fmla="*/ 595820 w 5593163"/>
              <a:gd name="connsiteY955" fmla="*/ 1361805 h 4305008"/>
              <a:gd name="connsiteX956" fmla="*/ 594449 w 5593163"/>
              <a:gd name="connsiteY956" fmla="*/ 1378647 h 4305008"/>
              <a:gd name="connsiteX957" fmla="*/ 586982 w 5593163"/>
              <a:gd name="connsiteY957" fmla="*/ 1470397 h 4305008"/>
              <a:gd name="connsiteX958" fmla="*/ 586444 w 5593163"/>
              <a:gd name="connsiteY958" fmla="*/ 1477021 h 4305008"/>
              <a:gd name="connsiteX959" fmla="*/ 585938 w 5593163"/>
              <a:gd name="connsiteY959" fmla="*/ 1477083 h 4305008"/>
              <a:gd name="connsiteX960" fmla="*/ 26396 w 5593163"/>
              <a:gd name="connsiteY960" fmla="*/ 2132575 h 4305008"/>
              <a:gd name="connsiteX961" fmla="*/ 0 w 5593163"/>
              <a:gd name="connsiteY961" fmla="*/ 2766967 h 4305008"/>
              <a:gd name="connsiteX962" fmla="*/ 0 w 5593163"/>
              <a:gd name="connsiteY962" fmla="*/ 2558889 h 4305008"/>
              <a:gd name="connsiteX963" fmla="*/ 31905 w 5593163"/>
              <a:gd name="connsiteY963" fmla="*/ 2608877 h 4305008"/>
              <a:gd name="connsiteX964" fmla="*/ 452455 w 5593163"/>
              <a:gd name="connsiteY964" fmla="*/ 2877874 h 4305008"/>
              <a:gd name="connsiteX965" fmla="*/ 9316 w 5593163"/>
              <a:gd name="connsiteY965" fmla="*/ 2362309 h 4305008"/>
              <a:gd name="connsiteX966" fmla="*/ 0 w 5593163"/>
              <a:gd name="connsiteY966" fmla="*/ 2359585 h 4305008"/>
              <a:gd name="connsiteX967" fmla="*/ 0 w 5593163"/>
              <a:gd name="connsiteY967" fmla="*/ 2227392 h 4305008"/>
              <a:gd name="connsiteX968" fmla="*/ 26399 w 5593163"/>
              <a:gd name="connsiteY968" fmla="*/ 2233932 h 4305008"/>
              <a:gd name="connsiteX969" fmla="*/ 585941 w 5593163"/>
              <a:gd name="connsiteY969" fmla="*/ 2894613 h 4305008"/>
              <a:gd name="connsiteX970" fmla="*/ 586447 w 5593163"/>
              <a:gd name="connsiteY970" fmla="*/ 2894676 h 4305008"/>
              <a:gd name="connsiteX971" fmla="*/ 586987 w 5593163"/>
              <a:gd name="connsiteY971" fmla="*/ 2901366 h 4305008"/>
              <a:gd name="connsiteX972" fmla="*/ 594451 w 5593163"/>
              <a:gd name="connsiteY972" fmla="*/ 2993823 h 4305008"/>
              <a:gd name="connsiteX973" fmla="*/ 595822 w 5593163"/>
              <a:gd name="connsiteY973" fmla="*/ 3010804 h 4305008"/>
              <a:gd name="connsiteX974" fmla="*/ 595229 w 5593163"/>
              <a:gd name="connsiteY974" fmla="*/ 3022244 h 4305008"/>
              <a:gd name="connsiteX975" fmla="*/ 594730 w 5593163"/>
              <a:gd name="connsiteY975" fmla="*/ 3022211 h 4305008"/>
              <a:gd name="connsiteX976" fmla="*/ 594704 w 5593163"/>
              <a:gd name="connsiteY976" fmla="*/ 3022706 h 4305008"/>
              <a:gd name="connsiteX977" fmla="*/ 577585 w 5593163"/>
              <a:gd name="connsiteY977" fmla="*/ 3021080 h 4305008"/>
              <a:gd name="connsiteX978" fmla="*/ 482159 w 5593163"/>
              <a:gd name="connsiteY978" fmla="*/ 3012018 h 4305008"/>
              <a:gd name="connsiteX979" fmla="*/ 465942 w 5593163"/>
              <a:gd name="connsiteY979" fmla="*/ 3010478 h 4305008"/>
              <a:gd name="connsiteX980" fmla="*/ 465826 w 5593163"/>
              <a:gd name="connsiteY980" fmla="*/ 3009330 h 4305008"/>
              <a:gd name="connsiteX981" fmla="*/ 5028 w 5593163"/>
              <a:gd name="connsiteY981" fmla="*/ 2772859 h 4305008"/>
              <a:gd name="connsiteX982" fmla="*/ 0 w 5593163"/>
              <a:gd name="connsiteY982" fmla="*/ 3835888 h 4305008"/>
              <a:gd name="connsiteX983" fmla="*/ 0 w 5593163"/>
              <a:gd name="connsiteY983" fmla="*/ 3704734 h 4305008"/>
              <a:gd name="connsiteX984" fmla="*/ 9314 w 5593163"/>
              <a:gd name="connsiteY984" fmla="*/ 3702032 h 4305008"/>
              <a:gd name="connsiteX985" fmla="*/ 452453 w 5593163"/>
              <a:gd name="connsiteY985" fmla="*/ 3190516 h 4305008"/>
              <a:gd name="connsiteX986" fmla="*/ 31903 w 5593163"/>
              <a:gd name="connsiteY986" fmla="*/ 3457400 h 4305008"/>
              <a:gd name="connsiteX987" fmla="*/ 0 w 5593163"/>
              <a:gd name="connsiteY987" fmla="*/ 3506992 h 4305008"/>
              <a:gd name="connsiteX988" fmla="*/ 0 w 5593163"/>
              <a:gd name="connsiteY988" fmla="*/ 3300549 h 4305008"/>
              <a:gd name="connsiteX989" fmla="*/ 5025 w 5593163"/>
              <a:gd name="connsiteY989" fmla="*/ 3294705 h 4305008"/>
              <a:gd name="connsiteX990" fmla="*/ 465823 w 5593163"/>
              <a:gd name="connsiteY990" fmla="*/ 3060092 h 4305008"/>
              <a:gd name="connsiteX991" fmla="*/ 465940 w 5593163"/>
              <a:gd name="connsiteY991" fmla="*/ 3058953 h 4305008"/>
              <a:gd name="connsiteX992" fmla="*/ 482153 w 5593163"/>
              <a:gd name="connsiteY992" fmla="*/ 3057426 h 4305008"/>
              <a:gd name="connsiteX993" fmla="*/ 577614 w 5593163"/>
              <a:gd name="connsiteY993" fmla="*/ 3048432 h 4305008"/>
              <a:gd name="connsiteX994" fmla="*/ 594702 w 5593163"/>
              <a:gd name="connsiteY994" fmla="*/ 3046822 h 4305008"/>
              <a:gd name="connsiteX995" fmla="*/ 594728 w 5593163"/>
              <a:gd name="connsiteY995" fmla="*/ 3047312 h 4305008"/>
              <a:gd name="connsiteX996" fmla="*/ 595226 w 5593163"/>
              <a:gd name="connsiteY996" fmla="*/ 3047280 h 4305008"/>
              <a:gd name="connsiteX997" fmla="*/ 595820 w 5593163"/>
              <a:gd name="connsiteY997" fmla="*/ 3058630 h 4305008"/>
              <a:gd name="connsiteX998" fmla="*/ 594449 w 5593163"/>
              <a:gd name="connsiteY998" fmla="*/ 3075472 h 4305008"/>
              <a:gd name="connsiteX999" fmla="*/ 586982 w 5593163"/>
              <a:gd name="connsiteY999" fmla="*/ 3167222 h 4305008"/>
              <a:gd name="connsiteX1000" fmla="*/ 586444 w 5593163"/>
              <a:gd name="connsiteY1000" fmla="*/ 3173846 h 4305008"/>
              <a:gd name="connsiteX1001" fmla="*/ 585938 w 5593163"/>
              <a:gd name="connsiteY1001" fmla="*/ 3173908 h 4305008"/>
              <a:gd name="connsiteX1002" fmla="*/ 26396 w 5593163"/>
              <a:gd name="connsiteY1002" fmla="*/ 3829400 h 4305008"/>
              <a:gd name="connsiteX1003" fmla="*/ 0 w 5593163"/>
              <a:gd name="connsiteY1003" fmla="*/ 4056079 h 4305008"/>
              <a:gd name="connsiteX1004" fmla="*/ 0 w 5593163"/>
              <a:gd name="connsiteY1004" fmla="*/ 3923091 h 4305008"/>
              <a:gd name="connsiteX1005" fmla="*/ 9850 w 5593163"/>
              <a:gd name="connsiteY1005" fmla="*/ 3925425 h 4305008"/>
              <a:gd name="connsiteX1006" fmla="*/ 456028 w 5593163"/>
              <a:gd name="connsiteY1006" fmla="*/ 4255797 h 4305008"/>
              <a:gd name="connsiteX1007" fmla="*/ 484473 w 5593163"/>
              <a:gd name="connsiteY1007" fmla="*/ 4305008 h 4305008"/>
              <a:gd name="connsiteX1008" fmla="*/ 333423 w 5593163"/>
              <a:gd name="connsiteY1008" fmla="*/ 4305008 h 4305008"/>
              <a:gd name="connsiteX1009" fmla="*/ 281300 w 5593163"/>
              <a:gd name="connsiteY1009" fmla="*/ 4241205 h 4305008"/>
              <a:gd name="connsiteX1010" fmla="*/ 75476 w 5593163"/>
              <a:gd name="connsiteY1010" fmla="*/ 4087725 h 4305008"/>
              <a:gd name="connsiteX1011" fmla="*/ 0 w 5593163"/>
              <a:gd name="connsiteY1011" fmla="*/ 4305008 h 4305008"/>
              <a:gd name="connsiteX1012" fmla="*/ 0 w 5593163"/>
              <a:gd name="connsiteY1012" fmla="*/ 4256099 h 4305008"/>
              <a:gd name="connsiteX1013" fmla="*/ 8327 w 5593163"/>
              <a:gd name="connsiteY1013" fmla="*/ 4271827 h 4305008"/>
              <a:gd name="connsiteX1014" fmla="*/ 35009 w 5593163"/>
              <a:gd name="connsiteY1014" fmla="*/ 4305008 h 4305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Lst>
            <a:rect l="l" t="t" r="r" b="b"/>
            <a:pathLst>
              <a:path w="5593163" h="4305008">
                <a:moveTo>
                  <a:pt x="4985599" y="636203"/>
                </a:moveTo>
                <a:cubicBezTo>
                  <a:pt x="5038875" y="907109"/>
                  <a:pt x="5253718" y="1121906"/>
                  <a:pt x="5528908" y="1181049"/>
                </a:cubicBezTo>
                <a:cubicBezTo>
                  <a:pt x="5475633" y="910143"/>
                  <a:pt x="5260789" y="695346"/>
                  <a:pt x="4985599" y="636203"/>
                </a:cubicBezTo>
                <a:close/>
                <a:moveTo>
                  <a:pt x="4985599" y="2333028"/>
                </a:moveTo>
                <a:cubicBezTo>
                  <a:pt x="5038875" y="2603934"/>
                  <a:pt x="5253718" y="2818731"/>
                  <a:pt x="5528908" y="2877874"/>
                </a:cubicBezTo>
                <a:cubicBezTo>
                  <a:pt x="5475633" y="2606968"/>
                  <a:pt x="5260789" y="2392171"/>
                  <a:pt x="4985599" y="2333028"/>
                </a:cubicBezTo>
                <a:close/>
                <a:moveTo>
                  <a:pt x="4985597" y="2034258"/>
                </a:moveTo>
                <a:cubicBezTo>
                  <a:pt x="5260787" y="1975579"/>
                  <a:pt x="5475630" y="1762469"/>
                  <a:pt x="5528906" y="1493690"/>
                </a:cubicBezTo>
                <a:cubicBezTo>
                  <a:pt x="5253716" y="1552369"/>
                  <a:pt x="5038872" y="1765479"/>
                  <a:pt x="4985597" y="2034258"/>
                </a:cubicBezTo>
                <a:close/>
                <a:moveTo>
                  <a:pt x="4985597" y="3731083"/>
                </a:moveTo>
                <a:cubicBezTo>
                  <a:pt x="5260787" y="3672404"/>
                  <a:pt x="5475630" y="3459294"/>
                  <a:pt x="5528906" y="3190516"/>
                </a:cubicBezTo>
                <a:cubicBezTo>
                  <a:pt x="5253716" y="3249194"/>
                  <a:pt x="5038872" y="3462304"/>
                  <a:pt x="4985597" y="3731083"/>
                </a:cubicBezTo>
                <a:close/>
                <a:moveTo>
                  <a:pt x="4842232" y="503273"/>
                </a:moveTo>
                <a:lnTo>
                  <a:pt x="4842826" y="491833"/>
                </a:lnTo>
                <a:lnTo>
                  <a:pt x="4843324" y="491866"/>
                </a:lnTo>
                <a:lnTo>
                  <a:pt x="4843350" y="491372"/>
                </a:lnTo>
                <a:lnTo>
                  <a:pt x="4860437" y="492995"/>
                </a:lnTo>
                <a:cubicBezTo>
                  <a:pt x="4892823" y="493522"/>
                  <a:pt x="4924716" y="496503"/>
                  <a:pt x="4955899" y="502060"/>
                </a:cubicBezTo>
                <a:cubicBezTo>
                  <a:pt x="4961475" y="501641"/>
                  <a:pt x="4966803" y="502589"/>
                  <a:pt x="4972112" y="503599"/>
                </a:cubicBezTo>
                <a:lnTo>
                  <a:pt x="4972229" y="504747"/>
                </a:lnTo>
                <a:cubicBezTo>
                  <a:pt x="5241367" y="549296"/>
                  <a:pt x="5466735" y="718370"/>
                  <a:pt x="5583809" y="948988"/>
                </a:cubicBezTo>
                <a:lnTo>
                  <a:pt x="5593163" y="971822"/>
                </a:lnTo>
                <a:lnTo>
                  <a:pt x="5593163" y="1318474"/>
                </a:lnTo>
                <a:lnTo>
                  <a:pt x="5558612" y="1315193"/>
                </a:lnTo>
                <a:cubicBezTo>
                  <a:pt x="5553035" y="1315612"/>
                  <a:pt x="5547706" y="1314664"/>
                  <a:pt x="5542395" y="1313653"/>
                </a:cubicBezTo>
                <a:lnTo>
                  <a:pt x="5542279" y="1312505"/>
                </a:lnTo>
                <a:cubicBezTo>
                  <a:pt x="5183428" y="1253106"/>
                  <a:pt x="4902389" y="972329"/>
                  <a:pt x="4852114" y="619464"/>
                </a:cubicBezTo>
                <a:cubicBezTo>
                  <a:pt x="4851946" y="619411"/>
                  <a:pt x="4851778" y="619406"/>
                  <a:pt x="4851608" y="619401"/>
                </a:cubicBezTo>
                <a:lnTo>
                  <a:pt x="4851070" y="612725"/>
                </a:lnTo>
                <a:cubicBezTo>
                  <a:pt x="4846011" y="582475"/>
                  <a:pt x="4843560" y="551584"/>
                  <a:pt x="4843603" y="520249"/>
                </a:cubicBezTo>
                <a:cubicBezTo>
                  <a:pt x="4842291" y="514621"/>
                  <a:pt x="4842232" y="508954"/>
                  <a:pt x="4842232" y="503273"/>
                </a:cubicBezTo>
                <a:close/>
                <a:moveTo>
                  <a:pt x="4842232" y="2200098"/>
                </a:moveTo>
                <a:lnTo>
                  <a:pt x="4842826" y="2188658"/>
                </a:lnTo>
                <a:lnTo>
                  <a:pt x="4843324" y="2188691"/>
                </a:lnTo>
                <a:lnTo>
                  <a:pt x="4843350" y="2188197"/>
                </a:lnTo>
                <a:lnTo>
                  <a:pt x="4860437" y="2189820"/>
                </a:lnTo>
                <a:cubicBezTo>
                  <a:pt x="4892823" y="2190347"/>
                  <a:pt x="4924716" y="2193328"/>
                  <a:pt x="4955899" y="2198885"/>
                </a:cubicBezTo>
                <a:cubicBezTo>
                  <a:pt x="4961475" y="2198466"/>
                  <a:pt x="4966803" y="2199414"/>
                  <a:pt x="4972112" y="2200424"/>
                </a:cubicBezTo>
                <a:lnTo>
                  <a:pt x="4972229" y="2201572"/>
                </a:lnTo>
                <a:cubicBezTo>
                  <a:pt x="5241367" y="2246121"/>
                  <a:pt x="5466735" y="2415195"/>
                  <a:pt x="5583809" y="2645813"/>
                </a:cubicBezTo>
                <a:lnTo>
                  <a:pt x="5593163" y="2668647"/>
                </a:lnTo>
                <a:lnTo>
                  <a:pt x="5593163" y="3015299"/>
                </a:lnTo>
                <a:lnTo>
                  <a:pt x="5558612" y="3012018"/>
                </a:lnTo>
                <a:cubicBezTo>
                  <a:pt x="5553035" y="3012437"/>
                  <a:pt x="5547706" y="3011489"/>
                  <a:pt x="5542395" y="3010478"/>
                </a:cubicBezTo>
                <a:lnTo>
                  <a:pt x="5542279" y="3009330"/>
                </a:lnTo>
                <a:cubicBezTo>
                  <a:pt x="5183428" y="2949931"/>
                  <a:pt x="4902389" y="2669154"/>
                  <a:pt x="4852114" y="2316289"/>
                </a:cubicBezTo>
                <a:cubicBezTo>
                  <a:pt x="4851946" y="2316236"/>
                  <a:pt x="4851778" y="2316231"/>
                  <a:pt x="4851608" y="2316226"/>
                </a:cubicBezTo>
                <a:lnTo>
                  <a:pt x="4851070" y="2309550"/>
                </a:lnTo>
                <a:cubicBezTo>
                  <a:pt x="4846011" y="2279300"/>
                  <a:pt x="4843560" y="2248409"/>
                  <a:pt x="4843603" y="2217074"/>
                </a:cubicBezTo>
                <a:cubicBezTo>
                  <a:pt x="4842291" y="2211446"/>
                  <a:pt x="4842232" y="2205779"/>
                  <a:pt x="4842232" y="2200098"/>
                </a:cubicBezTo>
                <a:close/>
                <a:moveTo>
                  <a:pt x="4842232" y="3896923"/>
                </a:moveTo>
                <a:lnTo>
                  <a:pt x="4842826" y="3885483"/>
                </a:lnTo>
                <a:lnTo>
                  <a:pt x="4843324" y="3885516"/>
                </a:lnTo>
                <a:lnTo>
                  <a:pt x="4843350" y="3885022"/>
                </a:lnTo>
                <a:lnTo>
                  <a:pt x="4860437" y="3886645"/>
                </a:lnTo>
                <a:cubicBezTo>
                  <a:pt x="4892823" y="3887172"/>
                  <a:pt x="4924716" y="3890153"/>
                  <a:pt x="4955899" y="3895710"/>
                </a:cubicBezTo>
                <a:cubicBezTo>
                  <a:pt x="4961475" y="3895291"/>
                  <a:pt x="4966803" y="3896239"/>
                  <a:pt x="4972112" y="3897249"/>
                </a:cubicBezTo>
                <a:lnTo>
                  <a:pt x="4972229" y="3898397"/>
                </a:lnTo>
                <a:cubicBezTo>
                  <a:pt x="5206288" y="3937139"/>
                  <a:pt x="5407245" y="4070062"/>
                  <a:pt x="5532481" y="4255797"/>
                </a:cubicBezTo>
                <a:lnTo>
                  <a:pt x="5560926" y="4305008"/>
                </a:lnTo>
                <a:lnTo>
                  <a:pt x="5409877" y="4305008"/>
                </a:lnTo>
                <a:lnTo>
                  <a:pt x="5357754" y="4241205"/>
                </a:lnTo>
                <a:cubicBezTo>
                  <a:pt x="5261058" y="4136681"/>
                  <a:pt x="5131850" y="4061285"/>
                  <a:pt x="4985599" y="4029853"/>
                </a:cubicBezTo>
                <a:cubicBezTo>
                  <a:pt x="5002846" y="4117553"/>
                  <a:pt x="5037026" y="4199373"/>
                  <a:pt x="5084780" y="4271827"/>
                </a:cubicBezTo>
                <a:lnTo>
                  <a:pt x="5111462" y="4305008"/>
                </a:lnTo>
                <a:lnTo>
                  <a:pt x="4957353" y="4305008"/>
                </a:lnTo>
                <a:lnTo>
                  <a:pt x="4927231" y="4254710"/>
                </a:lnTo>
                <a:cubicBezTo>
                  <a:pt x="4890029" y="4179889"/>
                  <a:pt x="4864297" y="4098618"/>
                  <a:pt x="4852114" y="4013114"/>
                </a:cubicBezTo>
                <a:cubicBezTo>
                  <a:pt x="4851946" y="4013061"/>
                  <a:pt x="4851778" y="4013056"/>
                  <a:pt x="4851608" y="4013051"/>
                </a:cubicBezTo>
                <a:lnTo>
                  <a:pt x="4851070" y="4006375"/>
                </a:lnTo>
                <a:cubicBezTo>
                  <a:pt x="4846011" y="3976125"/>
                  <a:pt x="4843560" y="3945234"/>
                  <a:pt x="4843603" y="3913899"/>
                </a:cubicBezTo>
                <a:cubicBezTo>
                  <a:pt x="4842291" y="3908271"/>
                  <a:pt x="4842232" y="3902604"/>
                  <a:pt x="4842232" y="3896923"/>
                </a:cubicBezTo>
                <a:close/>
                <a:moveTo>
                  <a:pt x="4842230" y="469318"/>
                </a:moveTo>
                <a:cubicBezTo>
                  <a:pt x="4842230" y="463681"/>
                  <a:pt x="4842289" y="458057"/>
                  <a:pt x="4843601" y="452471"/>
                </a:cubicBezTo>
                <a:cubicBezTo>
                  <a:pt x="4843558" y="421389"/>
                  <a:pt x="4846008" y="390746"/>
                  <a:pt x="4851065" y="360740"/>
                </a:cubicBezTo>
                <a:lnTo>
                  <a:pt x="4851605" y="354103"/>
                </a:lnTo>
                <a:cubicBezTo>
                  <a:pt x="4851774" y="354098"/>
                  <a:pt x="4851943" y="354093"/>
                  <a:pt x="4852110" y="354040"/>
                </a:cubicBezTo>
                <a:cubicBezTo>
                  <a:pt x="4865262" y="262463"/>
                  <a:pt x="4894203" y="175780"/>
                  <a:pt x="4936323" y="96778"/>
                </a:cubicBezTo>
                <a:lnTo>
                  <a:pt x="4998957" y="0"/>
                </a:lnTo>
                <a:lnTo>
                  <a:pt x="5167333" y="0"/>
                </a:lnTo>
                <a:lnTo>
                  <a:pt x="5099105" y="76659"/>
                </a:lnTo>
                <a:cubicBezTo>
                  <a:pt x="5043838" y="153496"/>
                  <a:pt x="5004523" y="241952"/>
                  <a:pt x="4985597" y="337433"/>
                </a:cubicBezTo>
                <a:cubicBezTo>
                  <a:pt x="5168636" y="298404"/>
                  <a:pt x="5324978" y="191052"/>
                  <a:pt x="5424571" y="44350"/>
                </a:cubicBezTo>
                <a:lnTo>
                  <a:pt x="5446799" y="0"/>
                </a:lnTo>
                <a:lnTo>
                  <a:pt x="5593163" y="0"/>
                </a:lnTo>
                <a:lnTo>
                  <a:pt x="5593163" y="4197"/>
                </a:lnTo>
                <a:lnTo>
                  <a:pt x="5543598" y="95636"/>
                </a:lnTo>
                <a:cubicBezTo>
                  <a:pt x="5419825" y="289169"/>
                  <a:pt x="5213633" y="428211"/>
                  <a:pt x="4972226" y="467856"/>
                </a:cubicBezTo>
                <a:lnTo>
                  <a:pt x="4972110" y="468995"/>
                </a:lnTo>
                <a:cubicBezTo>
                  <a:pt x="4966799" y="469998"/>
                  <a:pt x="4961470" y="470939"/>
                  <a:pt x="4955893" y="470523"/>
                </a:cubicBezTo>
                <a:cubicBezTo>
                  <a:pt x="4924721" y="476033"/>
                  <a:pt x="4892841" y="478991"/>
                  <a:pt x="4860466" y="479514"/>
                </a:cubicBezTo>
                <a:lnTo>
                  <a:pt x="4843348" y="481127"/>
                </a:lnTo>
                <a:lnTo>
                  <a:pt x="4843322" y="480636"/>
                </a:lnTo>
                <a:lnTo>
                  <a:pt x="4842823" y="480669"/>
                </a:lnTo>
                <a:cubicBezTo>
                  <a:pt x="4842257" y="476896"/>
                  <a:pt x="4842230" y="473110"/>
                  <a:pt x="4842230" y="469318"/>
                </a:cubicBezTo>
                <a:close/>
                <a:moveTo>
                  <a:pt x="4842230" y="2166144"/>
                </a:moveTo>
                <a:cubicBezTo>
                  <a:pt x="4842230" y="2160506"/>
                  <a:pt x="4842289" y="2154882"/>
                  <a:pt x="4843601" y="2149296"/>
                </a:cubicBezTo>
                <a:cubicBezTo>
                  <a:pt x="4843558" y="2118214"/>
                  <a:pt x="4846008" y="2087572"/>
                  <a:pt x="4851065" y="2057565"/>
                </a:cubicBezTo>
                <a:lnTo>
                  <a:pt x="4851605" y="2050928"/>
                </a:lnTo>
                <a:cubicBezTo>
                  <a:pt x="4851774" y="2050923"/>
                  <a:pt x="4851943" y="2050918"/>
                  <a:pt x="4852110" y="2050865"/>
                </a:cubicBezTo>
                <a:cubicBezTo>
                  <a:pt x="4902387" y="1700770"/>
                  <a:pt x="5183426" y="1422199"/>
                  <a:pt x="5542276" y="1363267"/>
                </a:cubicBezTo>
                <a:lnTo>
                  <a:pt x="5542393" y="1362128"/>
                </a:lnTo>
                <a:cubicBezTo>
                  <a:pt x="5547702" y="1361126"/>
                  <a:pt x="5553030" y="1360185"/>
                  <a:pt x="5558606" y="1360601"/>
                </a:cubicBezTo>
                <a:lnTo>
                  <a:pt x="5593163" y="1357345"/>
                </a:lnTo>
                <a:lnTo>
                  <a:pt x="5593163" y="1701268"/>
                </a:lnTo>
                <a:lnTo>
                  <a:pt x="5583807" y="1723929"/>
                </a:lnTo>
                <a:cubicBezTo>
                  <a:pt x="5466733" y="1952736"/>
                  <a:pt x="5241364" y="2120482"/>
                  <a:pt x="4972226" y="2164681"/>
                </a:cubicBezTo>
                <a:lnTo>
                  <a:pt x="4972110" y="2165820"/>
                </a:lnTo>
                <a:cubicBezTo>
                  <a:pt x="4966799" y="2166823"/>
                  <a:pt x="4961470" y="2167764"/>
                  <a:pt x="4955893" y="2167348"/>
                </a:cubicBezTo>
                <a:cubicBezTo>
                  <a:pt x="4924721" y="2172858"/>
                  <a:pt x="4892841" y="2175816"/>
                  <a:pt x="4860466" y="2176339"/>
                </a:cubicBezTo>
                <a:lnTo>
                  <a:pt x="4843348" y="2177952"/>
                </a:lnTo>
                <a:lnTo>
                  <a:pt x="4843322" y="2177461"/>
                </a:lnTo>
                <a:lnTo>
                  <a:pt x="4842823" y="2177494"/>
                </a:lnTo>
                <a:cubicBezTo>
                  <a:pt x="4842257" y="2173722"/>
                  <a:pt x="4842230" y="2169936"/>
                  <a:pt x="4842230" y="2166144"/>
                </a:cubicBezTo>
                <a:close/>
                <a:moveTo>
                  <a:pt x="4842230" y="3862969"/>
                </a:moveTo>
                <a:cubicBezTo>
                  <a:pt x="4842230" y="3857331"/>
                  <a:pt x="4842289" y="3851707"/>
                  <a:pt x="4843601" y="3846121"/>
                </a:cubicBezTo>
                <a:cubicBezTo>
                  <a:pt x="4843558" y="3815039"/>
                  <a:pt x="4846008" y="3784397"/>
                  <a:pt x="4851065" y="3754390"/>
                </a:cubicBezTo>
                <a:lnTo>
                  <a:pt x="4851605" y="3747753"/>
                </a:lnTo>
                <a:cubicBezTo>
                  <a:pt x="4851774" y="3747748"/>
                  <a:pt x="4851943" y="3747743"/>
                  <a:pt x="4852110" y="3747690"/>
                </a:cubicBezTo>
                <a:cubicBezTo>
                  <a:pt x="4902387" y="3397595"/>
                  <a:pt x="5183426" y="3119024"/>
                  <a:pt x="5542276" y="3060092"/>
                </a:cubicBezTo>
                <a:lnTo>
                  <a:pt x="5542393" y="3058953"/>
                </a:lnTo>
                <a:cubicBezTo>
                  <a:pt x="5547702" y="3057951"/>
                  <a:pt x="5553030" y="3057010"/>
                  <a:pt x="5558606" y="3057426"/>
                </a:cubicBezTo>
                <a:lnTo>
                  <a:pt x="5593163" y="3054170"/>
                </a:lnTo>
                <a:lnTo>
                  <a:pt x="5593163" y="3398093"/>
                </a:lnTo>
                <a:lnTo>
                  <a:pt x="5583807" y="3420754"/>
                </a:lnTo>
                <a:cubicBezTo>
                  <a:pt x="5466733" y="3649560"/>
                  <a:pt x="5241364" y="3817307"/>
                  <a:pt x="4972226" y="3861506"/>
                </a:cubicBezTo>
                <a:lnTo>
                  <a:pt x="4972110" y="3862645"/>
                </a:lnTo>
                <a:cubicBezTo>
                  <a:pt x="4966799" y="3863648"/>
                  <a:pt x="4961470" y="3864589"/>
                  <a:pt x="4955893" y="3864173"/>
                </a:cubicBezTo>
                <a:cubicBezTo>
                  <a:pt x="4924721" y="3869683"/>
                  <a:pt x="4892841" y="3872641"/>
                  <a:pt x="4860466" y="3873164"/>
                </a:cubicBezTo>
                <a:lnTo>
                  <a:pt x="4843348" y="3874777"/>
                </a:lnTo>
                <a:lnTo>
                  <a:pt x="4843322" y="3874286"/>
                </a:lnTo>
                <a:lnTo>
                  <a:pt x="4842823" y="3874319"/>
                </a:lnTo>
                <a:cubicBezTo>
                  <a:pt x="4842257" y="3870547"/>
                  <a:pt x="4842230" y="3866761"/>
                  <a:pt x="4842230" y="3862969"/>
                </a:cubicBezTo>
                <a:close/>
                <a:moveTo>
                  <a:pt x="4135041" y="1181049"/>
                </a:moveTo>
                <a:cubicBezTo>
                  <a:pt x="4410231" y="1121906"/>
                  <a:pt x="4625074" y="907109"/>
                  <a:pt x="4678350" y="636203"/>
                </a:cubicBezTo>
                <a:cubicBezTo>
                  <a:pt x="4403160" y="695346"/>
                  <a:pt x="4188316" y="910143"/>
                  <a:pt x="4135041" y="1181049"/>
                </a:cubicBezTo>
                <a:close/>
                <a:moveTo>
                  <a:pt x="4135041" y="1493690"/>
                </a:moveTo>
                <a:cubicBezTo>
                  <a:pt x="4188317" y="1762469"/>
                  <a:pt x="4403160" y="1975579"/>
                  <a:pt x="4678350" y="2034258"/>
                </a:cubicBezTo>
                <a:cubicBezTo>
                  <a:pt x="4625075" y="1765479"/>
                  <a:pt x="4410231" y="1552369"/>
                  <a:pt x="4135041" y="1493690"/>
                </a:cubicBezTo>
                <a:close/>
                <a:moveTo>
                  <a:pt x="4135041" y="2877874"/>
                </a:moveTo>
                <a:cubicBezTo>
                  <a:pt x="4410231" y="2818731"/>
                  <a:pt x="4625074" y="2603934"/>
                  <a:pt x="4678350" y="2333028"/>
                </a:cubicBezTo>
                <a:cubicBezTo>
                  <a:pt x="4403160" y="2392171"/>
                  <a:pt x="4188316" y="2606968"/>
                  <a:pt x="4135041" y="2877874"/>
                </a:cubicBezTo>
                <a:close/>
                <a:moveTo>
                  <a:pt x="4135041" y="3190516"/>
                </a:moveTo>
                <a:cubicBezTo>
                  <a:pt x="4188317" y="3459294"/>
                  <a:pt x="4403160" y="3672404"/>
                  <a:pt x="4678350" y="3731083"/>
                </a:cubicBezTo>
                <a:cubicBezTo>
                  <a:pt x="4625075" y="3462304"/>
                  <a:pt x="4410231" y="3249194"/>
                  <a:pt x="4135041" y="3190516"/>
                </a:cubicBezTo>
                <a:close/>
                <a:moveTo>
                  <a:pt x="4103022" y="4305008"/>
                </a:moveTo>
                <a:lnTo>
                  <a:pt x="4131467" y="4255797"/>
                </a:lnTo>
                <a:cubicBezTo>
                  <a:pt x="4256704" y="4070062"/>
                  <a:pt x="4457661" y="3937139"/>
                  <a:pt x="4691720" y="3898397"/>
                </a:cubicBezTo>
                <a:lnTo>
                  <a:pt x="4691837" y="3897249"/>
                </a:lnTo>
                <a:cubicBezTo>
                  <a:pt x="4697146" y="3896239"/>
                  <a:pt x="4702474" y="3895291"/>
                  <a:pt x="4708050" y="3895710"/>
                </a:cubicBezTo>
                <a:cubicBezTo>
                  <a:pt x="4739233" y="3890153"/>
                  <a:pt x="4771126" y="3887172"/>
                  <a:pt x="4803512" y="3886645"/>
                </a:cubicBezTo>
                <a:lnTo>
                  <a:pt x="4820599" y="3885022"/>
                </a:lnTo>
                <a:lnTo>
                  <a:pt x="4820625" y="3885516"/>
                </a:lnTo>
                <a:lnTo>
                  <a:pt x="4821123" y="3885483"/>
                </a:lnTo>
                <a:lnTo>
                  <a:pt x="4821717" y="3896923"/>
                </a:lnTo>
                <a:cubicBezTo>
                  <a:pt x="4821717" y="3902604"/>
                  <a:pt x="4821658" y="3908271"/>
                  <a:pt x="4820346" y="3913899"/>
                </a:cubicBezTo>
                <a:cubicBezTo>
                  <a:pt x="4820389" y="3945234"/>
                  <a:pt x="4817938" y="3976125"/>
                  <a:pt x="4812879" y="4006375"/>
                </a:cubicBezTo>
                <a:lnTo>
                  <a:pt x="4812341" y="4013051"/>
                </a:lnTo>
                <a:cubicBezTo>
                  <a:pt x="4812171" y="4013056"/>
                  <a:pt x="4812003" y="4013061"/>
                  <a:pt x="4811835" y="4013114"/>
                </a:cubicBezTo>
                <a:cubicBezTo>
                  <a:pt x="4799653" y="4098618"/>
                  <a:pt x="4773921" y="4179889"/>
                  <a:pt x="4736718" y="4254710"/>
                </a:cubicBezTo>
                <a:lnTo>
                  <a:pt x="4706597" y="4305008"/>
                </a:lnTo>
                <a:lnTo>
                  <a:pt x="4552487" y="4305008"/>
                </a:lnTo>
                <a:lnTo>
                  <a:pt x="4579169" y="4271827"/>
                </a:lnTo>
                <a:cubicBezTo>
                  <a:pt x="4626924" y="4199373"/>
                  <a:pt x="4661103" y="4117553"/>
                  <a:pt x="4678350" y="4029853"/>
                </a:cubicBezTo>
                <a:cubicBezTo>
                  <a:pt x="4532099" y="4061285"/>
                  <a:pt x="4402892" y="4136681"/>
                  <a:pt x="4306196" y="4241205"/>
                </a:cubicBezTo>
                <a:lnTo>
                  <a:pt x="4254073" y="4305008"/>
                </a:lnTo>
                <a:close/>
                <a:moveTo>
                  <a:pt x="4068511" y="0"/>
                </a:moveTo>
                <a:lnTo>
                  <a:pt x="4217148" y="0"/>
                </a:lnTo>
                <a:lnTo>
                  <a:pt x="4239376" y="44350"/>
                </a:lnTo>
                <a:cubicBezTo>
                  <a:pt x="4338970" y="191052"/>
                  <a:pt x="4495311" y="298404"/>
                  <a:pt x="4678350" y="337433"/>
                </a:cubicBezTo>
                <a:cubicBezTo>
                  <a:pt x="4659425" y="241952"/>
                  <a:pt x="4620110" y="153496"/>
                  <a:pt x="4564842" y="76659"/>
                </a:cubicBezTo>
                <a:lnTo>
                  <a:pt x="4496615" y="0"/>
                </a:lnTo>
                <a:lnTo>
                  <a:pt x="4664989" y="0"/>
                </a:lnTo>
                <a:lnTo>
                  <a:pt x="4727623" y="96778"/>
                </a:lnTo>
                <a:cubicBezTo>
                  <a:pt x="4769744" y="175780"/>
                  <a:pt x="4798685" y="262463"/>
                  <a:pt x="4811836" y="354040"/>
                </a:cubicBezTo>
                <a:cubicBezTo>
                  <a:pt x="4812004" y="354093"/>
                  <a:pt x="4812173" y="354098"/>
                  <a:pt x="4812342" y="354103"/>
                </a:cubicBezTo>
                <a:lnTo>
                  <a:pt x="4812882" y="360740"/>
                </a:lnTo>
                <a:cubicBezTo>
                  <a:pt x="4817939" y="390746"/>
                  <a:pt x="4820389" y="421389"/>
                  <a:pt x="4820346" y="452471"/>
                </a:cubicBezTo>
                <a:cubicBezTo>
                  <a:pt x="4821658" y="458057"/>
                  <a:pt x="4821717" y="463681"/>
                  <a:pt x="4821717" y="469318"/>
                </a:cubicBezTo>
                <a:cubicBezTo>
                  <a:pt x="4821717" y="473110"/>
                  <a:pt x="4821690" y="476896"/>
                  <a:pt x="4821124" y="480669"/>
                </a:cubicBezTo>
                <a:lnTo>
                  <a:pt x="4820625" y="480636"/>
                </a:lnTo>
                <a:lnTo>
                  <a:pt x="4820599" y="481127"/>
                </a:lnTo>
                <a:lnTo>
                  <a:pt x="4803481" y="479514"/>
                </a:lnTo>
                <a:cubicBezTo>
                  <a:pt x="4771106" y="478991"/>
                  <a:pt x="4739226" y="476033"/>
                  <a:pt x="4708054" y="470523"/>
                </a:cubicBezTo>
                <a:cubicBezTo>
                  <a:pt x="4702477" y="470939"/>
                  <a:pt x="4697148" y="469998"/>
                  <a:pt x="4691837" y="468995"/>
                </a:cubicBezTo>
                <a:lnTo>
                  <a:pt x="4691721" y="467856"/>
                </a:lnTo>
                <a:cubicBezTo>
                  <a:pt x="4450315" y="428211"/>
                  <a:pt x="4244123" y="289169"/>
                  <a:pt x="4120350" y="95636"/>
                </a:cubicBezTo>
                <a:close/>
                <a:moveTo>
                  <a:pt x="3991674" y="1313979"/>
                </a:moveTo>
                <a:cubicBezTo>
                  <a:pt x="3991674" y="1308297"/>
                  <a:pt x="3991733" y="1302628"/>
                  <a:pt x="3993045" y="1296998"/>
                </a:cubicBezTo>
                <a:cubicBezTo>
                  <a:pt x="3993003" y="1265670"/>
                  <a:pt x="3995452" y="1234785"/>
                  <a:pt x="4000509" y="1204541"/>
                </a:cubicBezTo>
                <a:lnTo>
                  <a:pt x="4001049" y="1197851"/>
                </a:lnTo>
                <a:cubicBezTo>
                  <a:pt x="4001218" y="1197846"/>
                  <a:pt x="4001387" y="1197841"/>
                  <a:pt x="4001555" y="1197788"/>
                </a:cubicBezTo>
                <a:cubicBezTo>
                  <a:pt x="4051831" y="844922"/>
                  <a:pt x="4332870" y="564145"/>
                  <a:pt x="4691720" y="504747"/>
                </a:cubicBezTo>
                <a:lnTo>
                  <a:pt x="4691837" y="503599"/>
                </a:lnTo>
                <a:cubicBezTo>
                  <a:pt x="4697146" y="502589"/>
                  <a:pt x="4702474" y="501641"/>
                  <a:pt x="4708050" y="502060"/>
                </a:cubicBezTo>
                <a:cubicBezTo>
                  <a:pt x="4739233" y="496503"/>
                  <a:pt x="4771126" y="493522"/>
                  <a:pt x="4803512" y="492995"/>
                </a:cubicBezTo>
                <a:lnTo>
                  <a:pt x="4820599" y="491372"/>
                </a:lnTo>
                <a:lnTo>
                  <a:pt x="4820625" y="491866"/>
                </a:lnTo>
                <a:lnTo>
                  <a:pt x="4821123" y="491833"/>
                </a:lnTo>
                <a:lnTo>
                  <a:pt x="4821717" y="503273"/>
                </a:lnTo>
                <a:cubicBezTo>
                  <a:pt x="4821717" y="508954"/>
                  <a:pt x="4821658" y="514621"/>
                  <a:pt x="4820346" y="520249"/>
                </a:cubicBezTo>
                <a:cubicBezTo>
                  <a:pt x="4820389" y="551584"/>
                  <a:pt x="4817938" y="582475"/>
                  <a:pt x="4812879" y="612725"/>
                </a:cubicBezTo>
                <a:lnTo>
                  <a:pt x="4812341" y="619401"/>
                </a:lnTo>
                <a:cubicBezTo>
                  <a:pt x="4812171" y="619406"/>
                  <a:pt x="4812003" y="619411"/>
                  <a:pt x="4811835" y="619464"/>
                </a:cubicBezTo>
                <a:cubicBezTo>
                  <a:pt x="4761560" y="972329"/>
                  <a:pt x="4480521" y="1253106"/>
                  <a:pt x="4121670" y="1312505"/>
                </a:cubicBezTo>
                <a:lnTo>
                  <a:pt x="4121554" y="1313653"/>
                </a:lnTo>
                <a:cubicBezTo>
                  <a:pt x="4116243" y="1314664"/>
                  <a:pt x="4110914" y="1315612"/>
                  <a:pt x="4105337" y="1315193"/>
                </a:cubicBezTo>
                <a:cubicBezTo>
                  <a:pt x="4074165" y="1320747"/>
                  <a:pt x="4042285" y="1323728"/>
                  <a:pt x="4009911" y="1324255"/>
                </a:cubicBezTo>
                <a:lnTo>
                  <a:pt x="3992792" y="1325881"/>
                </a:lnTo>
                <a:lnTo>
                  <a:pt x="3992766" y="1325386"/>
                </a:lnTo>
                <a:lnTo>
                  <a:pt x="3992267" y="1325419"/>
                </a:lnTo>
                <a:cubicBezTo>
                  <a:pt x="3991701" y="1321617"/>
                  <a:pt x="3991674" y="1317801"/>
                  <a:pt x="3991674" y="1313979"/>
                </a:cubicBezTo>
                <a:close/>
                <a:moveTo>
                  <a:pt x="3991674" y="1361805"/>
                </a:moveTo>
                <a:lnTo>
                  <a:pt x="3992268" y="1350455"/>
                </a:lnTo>
                <a:lnTo>
                  <a:pt x="3992766" y="1350487"/>
                </a:lnTo>
                <a:lnTo>
                  <a:pt x="3992792" y="1349997"/>
                </a:lnTo>
                <a:lnTo>
                  <a:pt x="4009880" y="1351607"/>
                </a:lnTo>
                <a:cubicBezTo>
                  <a:pt x="4042265" y="1352130"/>
                  <a:pt x="4074158" y="1355088"/>
                  <a:pt x="4105341" y="1360601"/>
                </a:cubicBezTo>
                <a:cubicBezTo>
                  <a:pt x="4110917" y="1360185"/>
                  <a:pt x="4116245" y="1361126"/>
                  <a:pt x="4121554" y="1362128"/>
                </a:cubicBezTo>
                <a:lnTo>
                  <a:pt x="4121671" y="1363267"/>
                </a:lnTo>
                <a:cubicBezTo>
                  <a:pt x="4480521" y="1422199"/>
                  <a:pt x="4761560" y="1700770"/>
                  <a:pt x="4811836" y="2050865"/>
                </a:cubicBezTo>
                <a:cubicBezTo>
                  <a:pt x="4812004" y="2050918"/>
                  <a:pt x="4812173" y="2050923"/>
                  <a:pt x="4812342" y="2050928"/>
                </a:cubicBezTo>
                <a:lnTo>
                  <a:pt x="4812882" y="2057565"/>
                </a:lnTo>
                <a:cubicBezTo>
                  <a:pt x="4817939" y="2087572"/>
                  <a:pt x="4820389" y="2118214"/>
                  <a:pt x="4820346" y="2149296"/>
                </a:cubicBezTo>
                <a:cubicBezTo>
                  <a:pt x="4821658" y="2154882"/>
                  <a:pt x="4821717" y="2160506"/>
                  <a:pt x="4821717" y="2166144"/>
                </a:cubicBezTo>
                <a:cubicBezTo>
                  <a:pt x="4821717" y="2169936"/>
                  <a:pt x="4821690" y="2173722"/>
                  <a:pt x="4821124" y="2177494"/>
                </a:cubicBezTo>
                <a:lnTo>
                  <a:pt x="4820625" y="2177461"/>
                </a:lnTo>
                <a:lnTo>
                  <a:pt x="4820599" y="2177952"/>
                </a:lnTo>
                <a:lnTo>
                  <a:pt x="4803481" y="2176339"/>
                </a:lnTo>
                <a:cubicBezTo>
                  <a:pt x="4771106" y="2175816"/>
                  <a:pt x="4739226" y="2172858"/>
                  <a:pt x="4708054" y="2167348"/>
                </a:cubicBezTo>
                <a:cubicBezTo>
                  <a:pt x="4702477" y="2167764"/>
                  <a:pt x="4697148" y="2166823"/>
                  <a:pt x="4691837" y="2165820"/>
                </a:cubicBezTo>
                <a:lnTo>
                  <a:pt x="4691721" y="2164681"/>
                </a:lnTo>
                <a:cubicBezTo>
                  <a:pt x="4332870" y="2105749"/>
                  <a:pt x="4051831" y="1827177"/>
                  <a:pt x="4001556" y="1477083"/>
                </a:cubicBezTo>
                <a:cubicBezTo>
                  <a:pt x="4001388" y="1477030"/>
                  <a:pt x="4001220" y="1477026"/>
                  <a:pt x="4001050" y="1477021"/>
                </a:cubicBezTo>
                <a:lnTo>
                  <a:pt x="4000512" y="1470397"/>
                </a:lnTo>
                <a:cubicBezTo>
                  <a:pt x="3995453" y="1440385"/>
                  <a:pt x="3993003" y="1409736"/>
                  <a:pt x="3993045" y="1378647"/>
                </a:cubicBezTo>
                <a:cubicBezTo>
                  <a:pt x="3991733" y="1373063"/>
                  <a:pt x="3991674" y="1367441"/>
                  <a:pt x="3991674" y="1361805"/>
                </a:cubicBezTo>
                <a:close/>
                <a:moveTo>
                  <a:pt x="3991674" y="3010804"/>
                </a:moveTo>
                <a:cubicBezTo>
                  <a:pt x="3991674" y="3005122"/>
                  <a:pt x="3991733" y="2999453"/>
                  <a:pt x="3993045" y="2993823"/>
                </a:cubicBezTo>
                <a:cubicBezTo>
                  <a:pt x="3993003" y="2962495"/>
                  <a:pt x="3995452" y="2931610"/>
                  <a:pt x="4000509" y="2901366"/>
                </a:cubicBezTo>
                <a:lnTo>
                  <a:pt x="4001049" y="2894676"/>
                </a:lnTo>
                <a:cubicBezTo>
                  <a:pt x="4001218" y="2894671"/>
                  <a:pt x="4001387" y="2894666"/>
                  <a:pt x="4001555" y="2894613"/>
                </a:cubicBezTo>
                <a:cubicBezTo>
                  <a:pt x="4051831" y="2541747"/>
                  <a:pt x="4332870" y="2260970"/>
                  <a:pt x="4691720" y="2201572"/>
                </a:cubicBezTo>
                <a:lnTo>
                  <a:pt x="4691837" y="2200424"/>
                </a:lnTo>
                <a:cubicBezTo>
                  <a:pt x="4697146" y="2199414"/>
                  <a:pt x="4702474" y="2198466"/>
                  <a:pt x="4708050" y="2198885"/>
                </a:cubicBezTo>
                <a:cubicBezTo>
                  <a:pt x="4739233" y="2193328"/>
                  <a:pt x="4771126" y="2190347"/>
                  <a:pt x="4803512" y="2189820"/>
                </a:cubicBezTo>
                <a:lnTo>
                  <a:pt x="4820599" y="2188197"/>
                </a:lnTo>
                <a:lnTo>
                  <a:pt x="4820625" y="2188691"/>
                </a:lnTo>
                <a:lnTo>
                  <a:pt x="4821123" y="2188658"/>
                </a:lnTo>
                <a:lnTo>
                  <a:pt x="4821717" y="2200098"/>
                </a:lnTo>
                <a:cubicBezTo>
                  <a:pt x="4821717" y="2205779"/>
                  <a:pt x="4821658" y="2211446"/>
                  <a:pt x="4820346" y="2217074"/>
                </a:cubicBezTo>
                <a:cubicBezTo>
                  <a:pt x="4820389" y="2248409"/>
                  <a:pt x="4817938" y="2279300"/>
                  <a:pt x="4812879" y="2309550"/>
                </a:cubicBezTo>
                <a:lnTo>
                  <a:pt x="4812341" y="2316226"/>
                </a:lnTo>
                <a:cubicBezTo>
                  <a:pt x="4812171" y="2316231"/>
                  <a:pt x="4812003" y="2316236"/>
                  <a:pt x="4811835" y="2316289"/>
                </a:cubicBezTo>
                <a:cubicBezTo>
                  <a:pt x="4761560" y="2669154"/>
                  <a:pt x="4480521" y="2949931"/>
                  <a:pt x="4121670" y="3009330"/>
                </a:cubicBezTo>
                <a:lnTo>
                  <a:pt x="4121554" y="3010478"/>
                </a:lnTo>
                <a:cubicBezTo>
                  <a:pt x="4116243" y="3011489"/>
                  <a:pt x="4110914" y="3012437"/>
                  <a:pt x="4105337" y="3012018"/>
                </a:cubicBezTo>
                <a:cubicBezTo>
                  <a:pt x="4074165" y="3017572"/>
                  <a:pt x="4042285" y="3020553"/>
                  <a:pt x="4009911" y="3021080"/>
                </a:cubicBezTo>
                <a:lnTo>
                  <a:pt x="3992792" y="3022706"/>
                </a:lnTo>
                <a:lnTo>
                  <a:pt x="3992766" y="3022211"/>
                </a:lnTo>
                <a:lnTo>
                  <a:pt x="3992267" y="3022244"/>
                </a:lnTo>
                <a:cubicBezTo>
                  <a:pt x="3991701" y="3018442"/>
                  <a:pt x="3991674" y="3014626"/>
                  <a:pt x="3991674" y="3010804"/>
                </a:cubicBezTo>
                <a:close/>
                <a:moveTo>
                  <a:pt x="3991674" y="3058630"/>
                </a:moveTo>
                <a:lnTo>
                  <a:pt x="3992268" y="3047280"/>
                </a:lnTo>
                <a:lnTo>
                  <a:pt x="3992766" y="3047312"/>
                </a:lnTo>
                <a:lnTo>
                  <a:pt x="3992792" y="3046822"/>
                </a:lnTo>
                <a:lnTo>
                  <a:pt x="4009880" y="3048432"/>
                </a:lnTo>
                <a:cubicBezTo>
                  <a:pt x="4042265" y="3048955"/>
                  <a:pt x="4074158" y="3051913"/>
                  <a:pt x="4105341" y="3057426"/>
                </a:cubicBezTo>
                <a:cubicBezTo>
                  <a:pt x="4110917" y="3057010"/>
                  <a:pt x="4116245" y="3057951"/>
                  <a:pt x="4121554" y="3058953"/>
                </a:cubicBezTo>
                <a:lnTo>
                  <a:pt x="4121671" y="3060092"/>
                </a:lnTo>
                <a:cubicBezTo>
                  <a:pt x="4480521" y="3119024"/>
                  <a:pt x="4761560" y="3397595"/>
                  <a:pt x="4811836" y="3747690"/>
                </a:cubicBezTo>
                <a:cubicBezTo>
                  <a:pt x="4812004" y="3747743"/>
                  <a:pt x="4812173" y="3747748"/>
                  <a:pt x="4812342" y="3747753"/>
                </a:cubicBezTo>
                <a:lnTo>
                  <a:pt x="4812882" y="3754390"/>
                </a:lnTo>
                <a:cubicBezTo>
                  <a:pt x="4817939" y="3784397"/>
                  <a:pt x="4820389" y="3815039"/>
                  <a:pt x="4820346" y="3846121"/>
                </a:cubicBezTo>
                <a:cubicBezTo>
                  <a:pt x="4821658" y="3851707"/>
                  <a:pt x="4821717" y="3857331"/>
                  <a:pt x="4821717" y="3862969"/>
                </a:cubicBezTo>
                <a:cubicBezTo>
                  <a:pt x="4821717" y="3866761"/>
                  <a:pt x="4821690" y="3870547"/>
                  <a:pt x="4821124" y="3874319"/>
                </a:cubicBezTo>
                <a:lnTo>
                  <a:pt x="4820625" y="3874286"/>
                </a:lnTo>
                <a:lnTo>
                  <a:pt x="4820599" y="3874777"/>
                </a:lnTo>
                <a:lnTo>
                  <a:pt x="4803481" y="3873164"/>
                </a:lnTo>
                <a:cubicBezTo>
                  <a:pt x="4771106" y="3872641"/>
                  <a:pt x="4739226" y="3869683"/>
                  <a:pt x="4708054" y="3864173"/>
                </a:cubicBezTo>
                <a:cubicBezTo>
                  <a:pt x="4702477" y="3864589"/>
                  <a:pt x="4697148" y="3863648"/>
                  <a:pt x="4691837" y="3862645"/>
                </a:cubicBezTo>
                <a:lnTo>
                  <a:pt x="4691721" y="3861506"/>
                </a:lnTo>
                <a:cubicBezTo>
                  <a:pt x="4332870" y="3802574"/>
                  <a:pt x="4051831" y="3524002"/>
                  <a:pt x="4001556" y="3173908"/>
                </a:cubicBezTo>
                <a:cubicBezTo>
                  <a:pt x="4001388" y="3173856"/>
                  <a:pt x="4001220" y="3173851"/>
                  <a:pt x="4001050" y="3173846"/>
                </a:cubicBezTo>
                <a:lnTo>
                  <a:pt x="4000512" y="3167222"/>
                </a:lnTo>
                <a:cubicBezTo>
                  <a:pt x="3995453" y="3137210"/>
                  <a:pt x="3993003" y="3106561"/>
                  <a:pt x="3993045" y="3075472"/>
                </a:cubicBezTo>
                <a:cubicBezTo>
                  <a:pt x="3991733" y="3069889"/>
                  <a:pt x="3991674" y="3064266"/>
                  <a:pt x="3991674" y="3058630"/>
                </a:cubicBezTo>
                <a:close/>
                <a:moveTo>
                  <a:pt x="3293448" y="636203"/>
                </a:moveTo>
                <a:cubicBezTo>
                  <a:pt x="3346724" y="907109"/>
                  <a:pt x="3561567" y="1121906"/>
                  <a:pt x="3836757" y="1181049"/>
                </a:cubicBezTo>
                <a:cubicBezTo>
                  <a:pt x="3783482" y="910143"/>
                  <a:pt x="3568638" y="695346"/>
                  <a:pt x="3293448" y="636203"/>
                </a:cubicBezTo>
                <a:close/>
                <a:moveTo>
                  <a:pt x="3293448" y="2333028"/>
                </a:moveTo>
                <a:cubicBezTo>
                  <a:pt x="3346724" y="2603934"/>
                  <a:pt x="3561567" y="2818731"/>
                  <a:pt x="3836757" y="2877874"/>
                </a:cubicBezTo>
                <a:cubicBezTo>
                  <a:pt x="3783482" y="2606968"/>
                  <a:pt x="3568638" y="2392171"/>
                  <a:pt x="3293448" y="2333028"/>
                </a:cubicBezTo>
                <a:close/>
                <a:moveTo>
                  <a:pt x="3293446" y="2034258"/>
                </a:moveTo>
                <a:cubicBezTo>
                  <a:pt x="3568636" y="1975579"/>
                  <a:pt x="3783479" y="1762469"/>
                  <a:pt x="3836755" y="1493690"/>
                </a:cubicBezTo>
                <a:cubicBezTo>
                  <a:pt x="3561565" y="1552369"/>
                  <a:pt x="3346721" y="1765479"/>
                  <a:pt x="3293446" y="2034258"/>
                </a:cubicBezTo>
                <a:close/>
                <a:moveTo>
                  <a:pt x="3293446" y="3731083"/>
                </a:moveTo>
                <a:cubicBezTo>
                  <a:pt x="3568636" y="3672404"/>
                  <a:pt x="3783479" y="3459294"/>
                  <a:pt x="3836755" y="3190516"/>
                </a:cubicBezTo>
                <a:cubicBezTo>
                  <a:pt x="3561565" y="3249194"/>
                  <a:pt x="3346721" y="3462304"/>
                  <a:pt x="3293446" y="3731083"/>
                </a:cubicBezTo>
                <a:close/>
                <a:moveTo>
                  <a:pt x="3150081" y="503273"/>
                </a:moveTo>
                <a:lnTo>
                  <a:pt x="3150675" y="491833"/>
                </a:lnTo>
                <a:lnTo>
                  <a:pt x="3151173" y="491866"/>
                </a:lnTo>
                <a:lnTo>
                  <a:pt x="3151199" y="491372"/>
                </a:lnTo>
                <a:lnTo>
                  <a:pt x="3168287" y="492995"/>
                </a:lnTo>
                <a:cubicBezTo>
                  <a:pt x="3200672" y="493522"/>
                  <a:pt x="3232565" y="496503"/>
                  <a:pt x="3263748" y="502060"/>
                </a:cubicBezTo>
                <a:cubicBezTo>
                  <a:pt x="3269324" y="501641"/>
                  <a:pt x="3274652" y="502589"/>
                  <a:pt x="3279961" y="503599"/>
                </a:cubicBezTo>
                <a:lnTo>
                  <a:pt x="3280078" y="504747"/>
                </a:lnTo>
                <a:cubicBezTo>
                  <a:pt x="3638928" y="564145"/>
                  <a:pt x="3919967" y="844922"/>
                  <a:pt x="3970244" y="1197788"/>
                </a:cubicBezTo>
                <a:cubicBezTo>
                  <a:pt x="3970411" y="1197841"/>
                  <a:pt x="3970581" y="1197846"/>
                  <a:pt x="3970749" y="1197851"/>
                </a:cubicBezTo>
                <a:lnTo>
                  <a:pt x="3971290" y="1204541"/>
                </a:lnTo>
                <a:cubicBezTo>
                  <a:pt x="3976346" y="1234785"/>
                  <a:pt x="3978796" y="1265670"/>
                  <a:pt x="3978754" y="1296998"/>
                </a:cubicBezTo>
                <a:cubicBezTo>
                  <a:pt x="3980066" y="1302628"/>
                  <a:pt x="3980124" y="1308297"/>
                  <a:pt x="3980124" y="1313979"/>
                </a:cubicBezTo>
                <a:cubicBezTo>
                  <a:pt x="3980124" y="1317801"/>
                  <a:pt x="3980097" y="1321617"/>
                  <a:pt x="3979531" y="1325419"/>
                </a:cubicBezTo>
                <a:lnTo>
                  <a:pt x="3979032" y="1325386"/>
                </a:lnTo>
                <a:lnTo>
                  <a:pt x="3979006" y="1325881"/>
                </a:lnTo>
                <a:lnTo>
                  <a:pt x="3961888" y="1324255"/>
                </a:lnTo>
                <a:cubicBezTo>
                  <a:pt x="3929514" y="1323728"/>
                  <a:pt x="3897633" y="1320747"/>
                  <a:pt x="3866461" y="1315193"/>
                </a:cubicBezTo>
                <a:cubicBezTo>
                  <a:pt x="3860884" y="1315612"/>
                  <a:pt x="3855555" y="1314664"/>
                  <a:pt x="3850245" y="1313653"/>
                </a:cubicBezTo>
                <a:lnTo>
                  <a:pt x="3850129" y="1312505"/>
                </a:lnTo>
                <a:cubicBezTo>
                  <a:pt x="3491277" y="1253106"/>
                  <a:pt x="3210238" y="972329"/>
                  <a:pt x="3159963" y="619464"/>
                </a:cubicBezTo>
                <a:cubicBezTo>
                  <a:pt x="3159795" y="619411"/>
                  <a:pt x="3159627" y="619406"/>
                  <a:pt x="3159457" y="619401"/>
                </a:cubicBezTo>
                <a:lnTo>
                  <a:pt x="3158919" y="612725"/>
                </a:lnTo>
                <a:cubicBezTo>
                  <a:pt x="3153860" y="582475"/>
                  <a:pt x="3151410" y="551584"/>
                  <a:pt x="3151452" y="520249"/>
                </a:cubicBezTo>
                <a:cubicBezTo>
                  <a:pt x="3150140" y="514621"/>
                  <a:pt x="3150081" y="508954"/>
                  <a:pt x="3150081" y="503273"/>
                </a:cubicBezTo>
                <a:close/>
                <a:moveTo>
                  <a:pt x="3150081" y="2200098"/>
                </a:moveTo>
                <a:lnTo>
                  <a:pt x="3150675" y="2188658"/>
                </a:lnTo>
                <a:lnTo>
                  <a:pt x="3151173" y="2188691"/>
                </a:lnTo>
                <a:lnTo>
                  <a:pt x="3151199" y="2188197"/>
                </a:lnTo>
                <a:lnTo>
                  <a:pt x="3168287" y="2189820"/>
                </a:lnTo>
                <a:cubicBezTo>
                  <a:pt x="3200672" y="2190347"/>
                  <a:pt x="3232565" y="2193328"/>
                  <a:pt x="3263748" y="2198885"/>
                </a:cubicBezTo>
                <a:cubicBezTo>
                  <a:pt x="3269324" y="2198466"/>
                  <a:pt x="3274652" y="2199414"/>
                  <a:pt x="3279961" y="2200424"/>
                </a:cubicBezTo>
                <a:lnTo>
                  <a:pt x="3280078" y="2201572"/>
                </a:lnTo>
                <a:cubicBezTo>
                  <a:pt x="3638928" y="2260970"/>
                  <a:pt x="3919967" y="2541747"/>
                  <a:pt x="3970244" y="2894613"/>
                </a:cubicBezTo>
                <a:cubicBezTo>
                  <a:pt x="3970411" y="2894666"/>
                  <a:pt x="3970581" y="2894671"/>
                  <a:pt x="3970749" y="2894676"/>
                </a:cubicBezTo>
                <a:lnTo>
                  <a:pt x="3971290" y="2901366"/>
                </a:lnTo>
                <a:cubicBezTo>
                  <a:pt x="3976346" y="2931610"/>
                  <a:pt x="3978796" y="2962495"/>
                  <a:pt x="3978754" y="2993823"/>
                </a:cubicBezTo>
                <a:cubicBezTo>
                  <a:pt x="3980066" y="2999453"/>
                  <a:pt x="3980124" y="3005122"/>
                  <a:pt x="3980124" y="3010804"/>
                </a:cubicBezTo>
                <a:cubicBezTo>
                  <a:pt x="3980124" y="3014626"/>
                  <a:pt x="3980097" y="3018442"/>
                  <a:pt x="3979531" y="3022244"/>
                </a:cubicBezTo>
                <a:lnTo>
                  <a:pt x="3979032" y="3022211"/>
                </a:lnTo>
                <a:lnTo>
                  <a:pt x="3979006" y="3022706"/>
                </a:lnTo>
                <a:lnTo>
                  <a:pt x="3961888" y="3021080"/>
                </a:lnTo>
                <a:cubicBezTo>
                  <a:pt x="3929514" y="3020553"/>
                  <a:pt x="3897633" y="3017572"/>
                  <a:pt x="3866461" y="3012018"/>
                </a:cubicBezTo>
                <a:cubicBezTo>
                  <a:pt x="3860884" y="3012437"/>
                  <a:pt x="3855555" y="3011489"/>
                  <a:pt x="3850245" y="3010478"/>
                </a:cubicBezTo>
                <a:lnTo>
                  <a:pt x="3850129" y="3009330"/>
                </a:lnTo>
                <a:cubicBezTo>
                  <a:pt x="3491277" y="2949931"/>
                  <a:pt x="3210238" y="2669154"/>
                  <a:pt x="3159963" y="2316289"/>
                </a:cubicBezTo>
                <a:cubicBezTo>
                  <a:pt x="3159795" y="2316236"/>
                  <a:pt x="3159627" y="2316231"/>
                  <a:pt x="3159457" y="2316226"/>
                </a:cubicBezTo>
                <a:lnTo>
                  <a:pt x="3158919" y="2309550"/>
                </a:lnTo>
                <a:cubicBezTo>
                  <a:pt x="3153860" y="2279300"/>
                  <a:pt x="3151410" y="2248409"/>
                  <a:pt x="3151452" y="2217074"/>
                </a:cubicBezTo>
                <a:cubicBezTo>
                  <a:pt x="3150140" y="2211446"/>
                  <a:pt x="3150081" y="2205779"/>
                  <a:pt x="3150081" y="2200098"/>
                </a:cubicBezTo>
                <a:close/>
                <a:moveTo>
                  <a:pt x="3150081" y="3896923"/>
                </a:moveTo>
                <a:lnTo>
                  <a:pt x="3150675" y="3885483"/>
                </a:lnTo>
                <a:lnTo>
                  <a:pt x="3151173" y="3885516"/>
                </a:lnTo>
                <a:lnTo>
                  <a:pt x="3151199" y="3885022"/>
                </a:lnTo>
                <a:lnTo>
                  <a:pt x="3168287" y="3886645"/>
                </a:lnTo>
                <a:cubicBezTo>
                  <a:pt x="3200672" y="3887172"/>
                  <a:pt x="3232565" y="3890153"/>
                  <a:pt x="3263748" y="3895710"/>
                </a:cubicBezTo>
                <a:cubicBezTo>
                  <a:pt x="3269324" y="3895291"/>
                  <a:pt x="3274652" y="3896239"/>
                  <a:pt x="3279961" y="3897249"/>
                </a:cubicBezTo>
                <a:lnTo>
                  <a:pt x="3280078" y="3898397"/>
                </a:lnTo>
                <a:cubicBezTo>
                  <a:pt x="3514137" y="3937139"/>
                  <a:pt x="3715094" y="4070062"/>
                  <a:pt x="3840331" y="4255797"/>
                </a:cubicBezTo>
                <a:lnTo>
                  <a:pt x="3868775" y="4305008"/>
                </a:lnTo>
                <a:lnTo>
                  <a:pt x="3717725" y="4305008"/>
                </a:lnTo>
                <a:lnTo>
                  <a:pt x="3665602" y="4241205"/>
                </a:lnTo>
                <a:cubicBezTo>
                  <a:pt x="3568906" y="4136681"/>
                  <a:pt x="3439699" y="4061285"/>
                  <a:pt x="3293448" y="4029853"/>
                </a:cubicBezTo>
                <a:cubicBezTo>
                  <a:pt x="3310695" y="4117553"/>
                  <a:pt x="3344874" y="4199373"/>
                  <a:pt x="3392629" y="4271827"/>
                </a:cubicBezTo>
                <a:lnTo>
                  <a:pt x="3419311" y="4305008"/>
                </a:lnTo>
                <a:lnTo>
                  <a:pt x="3265201" y="4305008"/>
                </a:lnTo>
                <a:lnTo>
                  <a:pt x="3235080" y="4254710"/>
                </a:lnTo>
                <a:cubicBezTo>
                  <a:pt x="3197877" y="4179889"/>
                  <a:pt x="3172145" y="4098618"/>
                  <a:pt x="3159963" y="4013114"/>
                </a:cubicBezTo>
                <a:cubicBezTo>
                  <a:pt x="3159795" y="4013061"/>
                  <a:pt x="3159627" y="4013056"/>
                  <a:pt x="3159457" y="4013051"/>
                </a:cubicBezTo>
                <a:lnTo>
                  <a:pt x="3158919" y="4006375"/>
                </a:lnTo>
                <a:cubicBezTo>
                  <a:pt x="3153860" y="3976125"/>
                  <a:pt x="3151410" y="3945234"/>
                  <a:pt x="3151452" y="3913899"/>
                </a:cubicBezTo>
                <a:cubicBezTo>
                  <a:pt x="3150140" y="3908271"/>
                  <a:pt x="3150081" y="3902604"/>
                  <a:pt x="3150081" y="3896923"/>
                </a:cubicBezTo>
                <a:close/>
                <a:moveTo>
                  <a:pt x="3150079" y="469318"/>
                </a:moveTo>
                <a:cubicBezTo>
                  <a:pt x="3150079" y="463681"/>
                  <a:pt x="3150138" y="458057"/>
                  <a:pt x="3151450" y="452471"/>
                </a:cubicBezTo>
                <a:cubicBezTo>
                  <a:pt x="3151408" y="421389"/>
                  <a:pt x="3153857" y="390746"/>
                  <a:pt x="3158914" y="360740"/>
                </a:cubicBezTo>
                <a:lnTo>
                  <a:pt x="3159454" y="354103"/>
                </a:lnTo>
                <a:cubicBezTo>
                  <a:pt x="3159623" y="354098"/>
                  <a:pt x="3159792" y="354093"/>
                  <a:pt x="3159960" y="354040"/>
                </a:cubicBezTo>
                <a:cubicBezTo>
                  <a:pt x="3173111" y="262463"/>
                  <a:pt x="3202052" y="175780"/>
                  <a:pt x="3244173" y="96778"/>
                </a:cubicBezTo>
                <a:lnTo>
                  <a:pt x="3306807" y="0"/>
                </a:lnTo>
                <a:lnTo>
                  <a:pt x="3475182" y="0"/>
                </a:lnTo>
                <a:lnTo>
                  <a:pt x="3406954" y="76659"/>
                </a:lnTo>
                <a:cubicBezTo>
                  <a:pt x="3351687" y="153496"/>
                  <a:pt x="3312372" y="241952"/>
                  <a:pt x="3293446" y="337433"/>
                </a:cubicBezTo>
                <a:cubicBezTo>
                  <a:pt x="3476486" y="298404"/>
                  <a:pt x="3632827" y="191052"/>
                  <a:pt x="3732420" y="44350"/>
                </a:cubicBezTo>
                <a:lnTo>
                  <a:pt x="3754649" y="0"/>
                </a:lnTo>
                <a:lnTo>
                  <a:pt x="3903287" y="0"/>
                </a:lnTo>
                <a:lnTo>
                  <a:pt x="3851448" y="95636"/>
                </a:lnTo>
                <a:cubicBezTo>
                  <a:pt x="3727674" y="289169"/>
                  <a:pt x="3521481" y="428211"/>
                  <a:pt x="3280075" y="467856"/>
                </a:cubicBezTo>
                <a:lnTo>
                  <a:pt x="3279959" y="468995"/>
                </a:lnTo>
                <a:cubicBezTo>
                  <a:pt x="3274648" y="469998"/>
                  <a:pt x="3269319" y="470939"/>
                  <a:pt x="3263742" y="470523"/>
                </a:cubicBezTo>
                <a:cubicBezTo>
                  <a:pt x="3232570" y="476033"/>
                  <a:pt x="3200690" y="478991"/>
                  <a:pt x="3168316" y="479514"/>
                </a:cubicBezTo>
                <a:lnTo>
                  <a:pt x="3151197" y="481127"/>
                </a:lnTo>
                <a:lnTo>
                  <a:pt x="3151171" y="480636"/>
                </a:lnTo>
                <a:lnTo>
                  <a:pt x="3150672" y="480669"/>
                </a:lnTo>
                <a:cubicBezTo>
                  <a:pt x="3150106" y="476896"/>
                  <a:pt x="3150079" y="473110"/>
                  <a:pt x="3150079" y="469318"/>
                </a:cubicBezTo>
                <a:close/>
                <a:moveTo>
                  <a:pt x="3150079" y="2166144"/>
                </a:moveTo>
                <a:cubicBezTo>
                  <a:pt x="3150079" y="2160506"/>
                  <a:pt x="3150138" y="2154882"/>
                  <a:pt x="3151450" y="2149296"/>
                </a:cubicBezTo>
                <a:cubicBezTo>
                  <a:pt x="3151408" y="2118214"/>
                  <a:pt x="3153857" y="2087572"/>
                  <a:pt x="3158914" y="2057565"/>
                </a:cubicBezTo>
                <a:lnTo>
                  <a:pt x="3159454" y="2050928"/>
                </a:lnTo>
                <a:cubicBezTo>
                  <a:pt x="3159623" y="2050923"/>
                  <a:pt x="3159792" y="2050918"/>
                  <a:pt x="3159960" y="2050865"/>
                </a:cubicBezTo>
                <a:cubicBezTo>
                  <a:pt x="3210236" y="1700770"/>
                  <a:pt x="3491275" y="1422199"/>
                  <a:pt x="3850126" y="1363267"/>
                </a:cubicBezTo>
                <a:lnTo>
                  <a:pt x="3850243" y="1362128"/>
                </a:lnTo>
                <a:cubicBezTo>
                  <a:pt x="3855551" y="1361126"/>
                  <a:pt x="3860879" y="1360185"/>
                  <a:pt x="3866455" y="1360601"/>
                </a:cubicBezTo>
                <a:cubicBezTo>
                  <a:pt x="3897639" y="1355088"/>
                  <a:pt x="3929531" y="1352130"/>
                  <a:pt x="3961917" y="1351607"/>
                </a:cubicBezTo>
                <a:lnTo>
                  <a:pt x="3979004" y="1349997"/>
                </a:lnTo>
                <a:lnTo>
                  <a:pt x="3979030" y="1350487"/>
                </a:lnTo>
                <a:lnTo>
                  <a:pt x="3979528" y="1350455"/>
                </a:lnTo>
                <a:lnTo>
                  <a:pt x="3980122" y="1361805"/>
                </a:lnTo>
                <a:cubicBezTo>
                  <a:pt x="3980122" y="1367441"/>
                  <a:pt x="3980064" y="1373063"/>
                  <a:pt x="3978752" y="1378647"/>
                </a:cubicBezTo>
                <a:cubicBezTo>
                  <a:pt x="3978794" y="1409736"/>
                  <a:pt x="3976343" y="1440385"/>
                  <a:pt x="3971285" y="1470397"/>
                </a:cubicBezTo>
                <a:lnTo>
                  <a:pt x="3970746" y="1477021"/>
                </a:lnTo>
                <a:cubicBezTo>
                  <a:pt x="3970577" y="1477026"/>
                  <a:pt x="3970408" y="1477030"/>
                  <a:pt x="3970241" y="1477083"/>
                </a:cubicBezTo>
                <a:cubicBezTo>
                  <a:pt x="3919965" y="1827177"/>
                  <a:pt x="3638926" y="2105749"/>
                  <a:pt x="3280075" y="2164681"/>
                </a:cubicBezTo>
                <a:lnTo>
                  <a:pt x="3279959" y="2165820"/>
                </a:lnTo>
                <a:cubicBezTo>
                  <a:pt x="3274648" y="2166823"/>
                  <a:pt x="3269319" y="2167764"/>
                  <a:pt x="3263742" y="2167348"/>
                </a:cubicBezTo>
                <a:cubicBezTo>
                  <a:pt x="3232570" y="2172858"/>
                  <a:pt x="3200690" y="2175816"/>
                  <a:pt x="3168316" y="2176339"/>
                </a:cubicBezTo>
                <a:lnTo>
                  <a:pt x="3151197" y="2177952"/>
                </a:lnTo>
                <a:lnTo>
                  <a:pt x="3151171" y="2177461"/>
                </a:lnTo>
                <a:lnTo>
                  <a:pt x="3150672" y="2177494"/>
                </a:lnTo>
                <a:cubicBezTo>
                  <a:pt x="3150106" y="2173722"/>
                  <a:pt x="3150079" y="2169936"/>
                  <a:pt x="3150079" y="2166144"/>
                </a:cubicBezTo>
                <a:close/>
                <a:moveTo>
                  <a:pt x="3150079" y="3862969"/>
                </a:moveTo>
                <a:cubicBezTo>
                  <a:pt x="3150079" y="3857331"/>
                  <a:pt x="3150138" y="3851707"/>
                  <a:pt x="3151450" y="3846121"/>
                </a:cubicBezTo>
                <a:cubicBezTo>
                  <a:pt x="3151408" y="3815039"/>
                  <a:pt x="3153857" y="3784397"/>
                  <a:pt x="3158914" y="3754390"/>
                </a:cubicBezTo>
                <a:lnTo>
                  <a:pt x="3159454" y="3747753"/>
                </a:lnTo>
                <a:cubicBezTo>
                  <a:pt x="3159623" y="3747748"/>
                  <a:pt x="3159792" y="3747743"/>
                  <a:pt x="3159960" y="3747690"/>
                </a:cubicBezTo>
                <a:cubicBezTo>
                  <a:pt x="3210236" y="3397595"/>
                  <a:pt x="3491275" y="3119024"/>
                  <a:pt x="3850126" y="3060092"/>
                </a:cubicBezTo>
                <a:lnTo>
                  <a:pt x="3850243" y="3058953"/>
                </a:lnTo>
                <a:cubicBezTo>
                  <a:pt x="3855551" y="3057951"/>
                  <a:pt x="3860879" y="3057010"/>
                  <a:pt x="3866455" y="3057426"/>
                </a:cubicBezTo>
                <a:cubicBezTo>
                  <a:pt x="3897639" y="3051913"/>
                  <a:pt x="3929531" y="3048955"/>
                  <a:pt x="3961917" y="3048432"/>
                </a:cubicBezTo>
                <a:lnTo>
                  <a:pt x="3979004" y="3046822"/>
                </a:lnTo>
                <a:lnTo>
                  <a:pt x="3979030" y="3047312"/>
                </a:lnTo>
                <a:lnTo>
                  <a:pt x="3979528" y="3047280"/>
                </a:lnTo>
                <a:lnTo>
                  <a:pt x="3980122" y="3058630"/>
                </a:lnTo>
                <a:cubicBezTo>
                  <a:pt x="3980122" y="3064266"/>
                  <a:pt x="3980064" y="3069889"/>
                  <a:pt x="3978752" y="3075472"/>
                </a:cubicBezTo>
                <a:cubicBezTo>
                  <a:pt x="3978794" y="3106561"/>
                  <a:pt x="3976343" y="3137210"/>
                  <a:pt x="3971285" y="3167222"/>
                </a:cubicBezTo>
                <a:lnTo>
                  <a:pt x="3970746" y="3173846"/>
                </a:lnTo>
                <a:cubicBezTo>
                  <a:pt x="3970577" y="3173851"/>
                  <a:pt x="3970408" y="3173856"/>
                  <a:pt x="3970241" y="3173908"/>
                </a:cubicBezTo>
                <a:cubicBezTo>
                  <a:pt x="3919965" y="3524002"/>
                  <a:pt x="3638926" y="3802574"/>
                  <a:pt x="3280075" y="3861506"/>
                </a:cubicBezTo>
                <a:lnTo>
                  <a:pt x="3279959" y="3862645"/>
                </a:lnTo>
                <a:cubicBezTo>
                  <a:pt x="3274648" y="3863648"/>
                  <a:pt x="3269319" y="3864589"/>
                  <a:pt x="3263742" y="3864173"/>
                </a:cubicBezTo>
                <a:cubicBezTo>
                  <a:pt x="3232570" y="3869683"/>
                  <a:pt x="3200690" y="3872641"/>
                  <a:pt x="3168316" y="3873164"/>
                </a:cubicBezTo>
                <a:lnTo>
                  <a:pt x="3151197" y="3874777"/>
                </a:lnTo>
                <a:lnTo>
                  <a:pt x="3151171" y="3874286"/>
                </a:lnTo>
                <a:lnTo>
                  <a:pt x="3150672" y="3874319"/>
                </a:lnTo>
                <a:cubicBezTo>
                  <a:pt x="3150106" y="3870547"/>
                  <a:pt x="3150079" y="3866761"/>
                  <a:pt x="3150079" y="3862969"/>
                </a:cubicBezTo>
                <a:close/>
                <a:moveTo>
                  <a:pt x="2442890" y="1181049"/>
                </a:moveTo>
                <a:cubicBezTo>
                  <a:pt x="2718080" y="1121906"/>
                  <a:pt x="2932923" y="907109"/>
                  <a:pt x="2986199" y="636203"/>
                </a:cubicBezTo>
                <a:cubicBezTo>
                  <a:pt x="2711009" y="695346"/>
                  <a:pt x="2496165" y="910143"/>
                  <a:pt x="2442890" y="1181049"/>
                </a:cubicBezTo>
                <a:close/>
                <a:moveTo>
                  <a:pt x="2442890" y="1493690"/>
                </a:moveTo>
                <a:cubicBezTo>
                  <a:pt x="2496166" y="1762469"/>
                  <a:pt x="2711009" y="1975579"/>
                  <a:pt x="2986199" y="2034258"/>
                </a:cubicBezTo>
                <a:cubicBezTo>
                  <a:pt x="2932924" y="1765479"/>
                  <a:pt x="2718080" y="1552369"/>
                  <a:pt x="2442890" y="1493690"/>
                </a:cubicBezTo>
                <a:close/>
                <a:moveTo>
                  <a:pt x="2442890" y="2877874"/>
                </a:moveTo>
                <a:cubicBezTo>
                  <a:pt x="2718080" y="2818731"/>
                  <a:pt x="2932923" y="2603934"/>
                  <a:pt x="2986199" y="2333028"/>
                </a:cubicBezTo>
                <a:cubicBezTo>
                  <a:pt x="2711009" y="2392171"/>
                  <a:pt x="2496165" y="2606968"/>
                  <a:pt x="2442890" y="2877874"/>
                </a:cubicBezTo>
                <a:close/>
                <a:moveTo>
                  <a:pt x="2442890" y="3190516"/>
                </a:moveTo>
                <a:cubicBezTo>
                  <a:pt x="2496166" y="3459294"/>
                  <a:pt x="2711009" y="3672404"/>
                  <a:pt x="2986199" y="3731083"/>
                </a:cubicBezTo>
                <a:cubicBezTo>
                  <a:pt x="2932924" y="3462304"/>
                  <a:pt x="2718080" y="3249194"/>
                  <a:pt x="2442890" y="3190516"/>
                </a:cubicBezTo>
                <a:close/>
                <a:moveTo>
                  <a:pt x="2410871" y="4305008"/>
                </a:moveTo>
                <a:lnTo>
                  <a:pt x="2439316" y="4255797"/>
                </a:lnTo>
                <a:cubicBezTo>
                  <a:pt x="2564553" y="4070062"/>
                  <a:pt x="2765510" y="3937139"/>
                  <a:pt x="2999569" y="3898397"/>
                </a:cubicBezTo>
                <a:lnTo>
                  <a:pt x="2999686" y="3897249"/>
                </a:lnTo>
                <a:cubicBezTo>
                  <a:pt x="3004995" y="3896239"/>
                  <a:pt x="3010323" y="3895291"/>
                  <a:pt x="3015899" y="3895710"/>
                </a:cubicBezTo>
                <a:cubicBezTo>
                  <a:pt x="3047082" y="3890153"/>
                  <a:pt x="3078975" y="3887172"/>
                  <a:pt x="3111360" y="3886645"/>
                </a:cubicBezTo>
                <a:lnTo>
                  <a:pt x="3128448" y="3885022"/>
                </a:lnTo>
                <a:lnTo>
                  <a:pt x="3128474" y="3885516"/>
                </a:lnTo>
                <a:lnTo>
                  <a:pt x="3128972" y="3885483"/>
                </a:lnTo>
                <a:lnTo>
                  <a:pt x="3129566" y="3896923"/>
                </a:lnTo>
                <a:cubicBezTo>
                  <a:pt x="3129566" y="3902604"/>
                  <a:pt x="3129507" y="3908271"/>
                  <a:pt x="3128195" y="3913899"/>
                </a:cubicBezTo>
                <a:cubicBezTo>
                  <a:pt x="3128237" y="3945234"/>
                  <a:pt x="3125787" y="3976125"/>
                  <a:pt x="3120728" y="4006375"/>
                </a:cubicBezTo>
                <a:lnTo>
                  <a:pt x="3120190" y="4013051"/>
                </a:lnTo>
                <a:cubicBezTo>
                  <a:pt x="3120020" y="4013056"/>
                  <a:pt x="3119852" y="4013061"/>
                  <a:pt x="3119684" y="4013114"/>
                </a:cubicBezTo>
                <a:cubicBezTo>
                  <a:pt x="3107502" y="4098618"/>
                  <a:pt x="3081770" y="4179889"/>
                  <a:pt x="3044567" y="4254710"/>
                </a:cubicBezTo>
                <a:lnTo>
                  <a:pt x="3014445" y="4305008"/>
                </a:lnTo>
                <a:lnTo>
                  <a:pt x="2860336" y="4305008"/>
                </a:lnTo>
                <a:lnTo>
                  <a:pt x="2887018" y="4271827"/>
                </a:lnTo>
                <a:cubicBezTo>
                  <a:pt x="2934773" y="4199373"/>
                  <a:pt x="2968952" y="4117553"/>
                  <a:pt x="2986199" y="4029853"/>
                </a:cubicBezTo>
                <a:cubicBezTo>
                  <a:pt x="2839947" y="4061285"/>
                  <a:pt x="2710740" y="4136681"/>
                  <a:pt x="2614045" y="4241205"/>
                </a:cubicBezTo>
                <a:lnTo>
                  <a:pt x="2561922" y="4305008"/>
                </a:lnTo>
                <a:close/>
                <a:moveTo>
                  <a:pt x="2376360" y="0"/>
                </a:moveTo>
                <a:lnTo>
                  <a:pt x="2524998" y="0"/>
                </a:lnTo>
                <a:lnTo>
                  <a:pt x="2547226" y="44350"/>
                </a:lnTo>
                <a:cubicBezTo>
                  <a:pt x="2646819" y="191052"/>
                  <a:pt x="2803160" y="298404"/>
                  <a:pt x="2986199" y="337433"/>
                </a:cubicBezTo>
                <a:cubicBezTo>
                  <a:pt x="2967274" y="241952"/>
                  <a:pt x="2927959" y="153496"/>
                  <a:pt x="2872691" y="76659"/>
                </a:cubicBezTo>
                <a:lnTo>
                  <a:pt x="2804464" y="0"/>
                </a:lnTo>
                <a:lnTo>
                  <a:pt x="2972839" y="0"/>
                </a:lnTo>
                <a:lnTo>
                  <a:pt x="3035473" y="96778"/>
                </a:lnTo>
                <a:cubicBezTo>
                  <a:pt x="3077594" y="175780"/>
                  <a:pt x="3106535" y="262463"/>
                  <a:pt x="3119686" y="354040"/>
                </a:cubicBezTo>
                <a:cubicBezTo>
                  <a:pt x="3119853" y="354093"/>
                  <a:pt x="3120023" y="354098"/>
                  <a:pt x="3120191" y="354103"/>
                </a:cubicBezTo>
                <a:lnTo>
                  <a:pt x="3120732" y="360740"/>
                </a:lnTo>
                <a:cubicBezTo>
                  <a:pt x="3125788" y="390746"/>
                  <a:pt x="3128238" y="421389"/>
                  <a:pt x="3128196" y="452471"/>
                </a:cubicBezTo>
                <a:cubicBezTo>
                  <a:pt x="3129508" y="458057"/>
                  <a:pt x="3129566" y="463681"/>
                  <a:pt x="3129566" y="469318"/>
                </a:cubicBezTo>
                <a:cubicBezTo>
                  <a:pt x="3129566" y="473110"/>
                  <a:pt x="3129539" y="476896"/>
                  <a:pt x="3128973" y="480669"/>
                </a:cubicBezTo>
                <a:lnTo>
                  <a:pt x="3128474" y="480636"/>
                </a:lnTo>
                <a:lnTo>
                  <a:pt x="3128448" y="481127"/>
                </a:lnTo>
                <a:lnTo>
                  <a:pt x="3111330" y="479514"/>
                </a:lnTo>
                <a:cubicBezTo>
                  <a:pt x="3078956" y="478991"/>
                  <a:pt x="3047075" y="476033"/>
                  <a:pt x="3015903" y="470523"/>
                </a:cubicBezTo>
                <a:cubicBezTo>
                  <a:pt x="3010326" y="470939"/>
                  <a:pt x="3004997" y="469998"/>
                  <a:pt x="2999687" y="468995"/>
                </a:cubicBezTo>
                <a:lnTo>
                  <a:pt x="2999571" y="467856"/>
                </a:lnTo>
                <a:cubicBezTo>
                  <a:pt x="2758165" y="428211"/>
                  <a:pt x="2551973" y="289169"/>
                  <a:pt x="2428199" y="95636"/>
                </a:cubicBezTo>
                <a:close/>
                <a:moveTo>
                  <a:pt x="2299523" y="1313979"/>
                </a:moveTo>
                <a:cubicBezTo>
                  <a:pt x="2299523" y="1308297"/>
                  <a:pt x="2299582" y="1302628"/>
                  <a:pt x="2300894" y="1296998"/>
                </a:cubicBezTo>
                <a:cubicBezTo>
                  <a:pt x="2300852" y="1265670"/>
                  <a:pt x="2303301" y="1234785"/>
                  <a:pt x="2308358" y="1204541"/>
                </a:cubicBezTo>
                <a:lnTo>
                  <a:pt x="2308898" y="1197851"/>
                </a:lnTo>
                <a:cubicBezTo>
                  <a:pt x="2309067" y="1197846"/>
                  <a:pt x="2309236" y="1197841"/>
                  <a:pt x="2309404" y="1197788"/>
                </a:cubicBezTo>
                <a:cubicBezTo>
                  <a:pt x="2359680" y="844922"/>
                  <a:pt x="2640719" y="564145"/>
                  <a:pt x="2999570" y="504747"/>
                </a:cubicBezTo>
                <a:lnTo>
                  <a:pt x="2999687" y="503599"/>
                </a:lnTo>
                <a:cubicBezTo>
                  <a:pt x="3004995" y="502589"/>
                  <a:pt x="3010323" y="501641"/>
                  <a:pt x="3015899" y="502060"/>
                </a:cubicBezTo>
                <a:cubicBezTo>
                  <a:pt x="3047083" y="496503"/>
                  <a:pt x="3078975" y="493522"/>
                  <a:pt x="3111361" y="492995"/>
                </a:cubicBezTo>
                <a:lnTo>
                  <a:pt x="3128448" y="491372"/>
                </a:lnTo>
                <a:lnTo>
                  <a:pt x="3128474" y="491866"/>
                </a:lnTo>
                <a:lnTo>
                  <a:pt x="3128972" y="491833"/>
                </a:lnTo>
                <a:lnTo>
                  <a:pt x="3129566" y="503273"/>
                </a:lnTo>
                <a:cubicBezTo>
                  <a:pt x="3129566" y="508954"/>
                  <a:pt x="3129508" y="514621"/>
                  <a:pt x="3128196" y="520249"/>
                </a:cubicBezTo>
                <a:cubicBezTo>
                  <a:pt x="3128238" y="551584"/>
                  <a:pt x="3125787" y="582475"/>
                  <a:pt x="3120729" y="612725"/>
                </a:cubicBezTo>
                <a:lnTo>
                  <a:pt x="3120190" y="619401"/>
                </a:lnTo>
                <a:cubicBezTo>
                  <a:pt x="3120021" y="619406"/>
                  <a:pt x="3119852" y="619411"/>
                  <a:pt x="3119685" y="619464"/>
                </a:cubicBezTo>
                <a:cubicBezTo>
                  <a:pt x="3069409" y="972329"/>
                  <a:pt x="2788370" y="1253106"/>
                  <a:pt x="2429519" y="1312505"/>
                </a:cubicBezTo>
                <a:lnTo>
                  <a:pt x="2429403" y="1313653"/>
                </a:lnTo>
                <a:cubicBezTo>
                  <a:pt x="2424092" y="1314664"/>
                  <a:pt x="2418763" y="1315612"/>
                  <a:pt x="2413186" y="1315193"/>
                </a:cubicBezTo>
                <a:cubicBezTo>
                  <a:pt x="2382014" y="1320747"/>
                  <a:pt x="2350134" y="1323728"/>
                  <a:pt x="2317760" y="1324255"/>
                </a:cubicBezTo>
                <a:lnTo>
                  <a:pt x="2300641" y="1325881"/>
                </a:lnTo>
                <a:lnTo>
                  <a:pt x="2300615" y="1325386"/>
                </a:lnTo>
                <a:lnTo>
                  <a:pt x="2300116" y="1325419"/>
                </a:lnTo>
                <a:cubicBezTo>
                  <a:pt x="2299550" y="1321617"/>
                  <a:pt x="2299523" y="1317801"/>
                  <a:pt x="2299523" y="1313979"/>
                </a:cubicBezTo>
                <a:close/>
                <a:moveTo>
                  <a:pt x="2299523" y="1361805"/>
                </a:moveTo>
                <a:lnTo>
                  <a:pt x="2300117" y="1350455"/>
                </a:lnTo>
                <a:lnTo>
                  <a:pt x="2300615" y="1350487"/>
                </a:lnTo>
                <a:lnTo>
                  <a:pt x="2300641" y="1349997"/>
                </a:lnTo>
                <a:lnTo>
                  <a:pt x="2317729" y="1351607"/>
                </a:lnTo>
                <a:cubicBezTo>
                  <a:pt x="2350114" y="1352130"/>
                  <a:pt x="2382007" y="1355088"/>
                  <a:pt x="2413190" y="1360601"/>
                </a:cubicBezTo>
                <a:cubicBezTo>
                  <a:pt x="2418766" y="1360185"/>
                  <a:pt x="2424094" y="1361126"/>
                  <a:pt x="2429403" y="1362128"/>
                </a:cubicBezTo>
                <a:lnTo>
                  <a:pt x="2429520" y="1363267"/>
                </a:lnTo>
                <a:cubicBezTo>
                  <a:pt x="2788370" y="1422199"/>
                  <a:pt x="3069409" y="1700770"/>
                  <a:pt x="3119686" y="2050865"/>
                </a:cubicBezTo>
                <a:cubicBezTo>
                  <a:pt x="3119853" y="2050918"/>
                  <a:pt x="3120023" y="2050923"/>
                  <a:pt x="3120191" y="2050928"/>
                </a:cubicBezTo>
                <a:lnTo>
                  <a:pt x="3120732" y="2057565"/>
                </a:lnTo>
                <a:cubicBezTo>
                  <a:pt x="3125788" y="2087572"/>
                  <a:pt x="3128238" y="2118214"/>
                  <a:pt x="3128196" y="2149296"/>
                </a:cubicBezTo>
                <a:cubicBezTo>
                  <a:pt x="3129508" y="2154882"/>
                  <a:pt x="3129566" y="2160506"/>
                  <a:pt x="3129566" y="2166144"/>
                </a:cubicBezTo>
                <a:cubicBezTo>
                  <a:pt x="3129566" y="2169936"/>
                  <a:pt x="3129539" y="2173722"/>
                  <a:pt x="3128973" y="2177494"/>
                </a:cubicBezTo>
                <a:lnTo>
                  <a:pt x="3128474" y="2177461"/>
                </a:lnTo>
                <a:lnTo>
                  <a:pt x="3128448" y="2177952"/>
                </a:lnTo>
                <a:lnTo>
                  <a:pt x="3111330" y="2176339"/>
                </a:lnTo>
                <a:cubicBezTo>
                  <a:pt x="3078956" y="2175816"/>
                  <a:pt x="3047075" y="2172858"/>
                  <a:pt x="3015903" y="2167348"/>
                </a:cubicBezTo>
                <a:cubicBezTo>
                  <a:pt x="3010326" y="2167764"/>
                  <a:pt x="3004997" y="2166823"/>
                  <a:pt x="2999687" y="2165820"/>
                </a:cubicBezTo>
                <a:lnTo>
                  <a:pt x="2999571" y="2164681"/>
                </a:lnTo>
                <a:cubicBezTo>
                  <a:pt x="2640719" y="2105749"/>
                  <a:pt x="2359680" y="1827177"/>
                  <a:pt x="2309405" y="1477083"/>
                </a:cubicBezTo>
                <a:cubicBezTo>
                  <a:pt x="2309237" y="1477030"/>
                  <a:pt x="2309069" y="1477026"/>
                  <a:pt x="2308899" y="1477021"/>
                </a:cubicBezTo>
                <a:lnTo>
                  <a:pt x="2308361" y="1470397"/>
                </a:lnTo>
                <a:cubicBezTo>
                  <a:pt x="2303302" y="1440385"/>
                  <a:pt x="2300852" y="1409736"/>
                  <a:pt x="2300894" y="1378647"/>
                </a:cubicBezTo>
                <a:cubicBezTo>
                  <a:pt x="2299582" y="1373063"/>
                  <a:pt x="2299523" y="1367441"/>
                  <a:pt x="2299523" y="1361805"/>
                </a:cubicBezTo>
                <a:close/>
                <a:moveTo>
                  <a:pt x="2299523" y="3010804"/>
                </a:moveTo>
                <a:cubicBezTo>
                  <a:pt x="2299523" y="3005122"/>
                  <a:pt x="2299582" y="2999453"/>
                  <a:pt x="2300894" y="2993823"/>
                </a:cubicBezTo>
                <a:cubicBezTo>
                  <a:pt x="2300852" y="2962495"/>
                  <a:pt x="2303301" y="2931610"/>
                  <a:pt x="2308358" y="2901366"/>
                </a:cubicBezTo>
                <a:lnTo>
                  <a:pt x="2308898" y="2894676"/>
                </a:lnTo>
                <a:cubicBezTo>
                  <a:pt x="2309067" y="2894671"/>
                  <a:pt x="2309236" y="2894666"/>
                  <a:pt x="2309404" y="2894613"/>
                </a:cubicBezTo>
                <a:cubicBezTo>
                  <a:pt x="2359680" y="2541747"/>
                  <a:pt x="2640719" y="2260970"/>
                  <a:pt x="2999570" y="2201572"/>
                </a:cubicBezTo>
                <a:lnTo>
                  <a:pt x="2999687" y="2200424"/>
                </a:lnTo>
                <a:cubicBezTo>
                  <a:pt x="3004995" y="2199414"/>
                  <a:pt x="3010323" y="2198466"/>
                  <a:pt x="3015899" y="2198885"/>
                </a:cubicBezTo>
                <a:cubicBezTo>
                  <a:pt x="3047083" y="2193328"/>
                  <a:pt x="3078975" y="2190347"/>
                  <a:pt x="3111361" y="2189820"/>
                </a:cubicBezTo>
                <a:lnTo>
                  <a:pt x="3128448" y="2188197"/>
                </a:lnTo>
                <a:lnTo>
                  <a:pt x="3128474" y="2188691"/>
                </a:lnTo>
                <a:lnTo>
                  <a:pt x="3128972" y="2188658"/>
                </a:lnTo>
                <a:lnTo>
                  <a:pt x="3129566" y="2200098"/>
                </a:lnTo>
                <a:cubicBezTo>
                  <a:pt x="3129566" y="2205779"/>
                  <a:pt x="3129508" y="2211446"/>
                  <a:pt x="3128196" y="2217074"/>
                </a:cubicBezTo>
                <a:cubicBezTo>
                  <a:pt x="3128238" y="2248409"/>
                  <a:pt x="3125787" y="2279300"/>
                  <a:pt x="3120729" y="2309550"/>
                </a:cubicBezTo>
                <a:lnTo>
                  <a:pt x="3120190" y="2316226"/>
                </a:lnTo>
                <a:cubicBezTo>
                  <a:pt x="3120021" y="2316231"/>
                  <a:pt x="3119852" y="2316236"/>
                  <a:pt x="3119685" y="2316289"/>
                </a:cubicBezTo>
                <a:cubicBezTo>
                  <a:pt x="3069409" y="2669154"/>
                  <a:pt x="2788370" y="2949931"/>
                  <a:pt x="2429519" y="3009330"/>
                </a:cubicBezTo>
                <a:lnTo>
                  <a:pt x="2429403" y="3010478"/>
                </a:lnTo>
                <a:cubicBezTo>
                  <a:pt x="2424092" y="3011489"/>
                  <a:pt x="2418763" y="3012437"/>
                  <a:pt x="2413186" y="3012018"/>
                </a:cubicBezTo>
                <a:cubicBezTo>
                  <a:pt x="2382014" y="3017572"/>
                  <a:pt x="2350134" y="3020553"/>
                  <a:pt x="2317760" y="3021080"/>
                </a:cubicBezTo>
                <a:lnTo>
                  <a:pt x="2300641" y="3022706"/>
                </a:lnTo>
                <a:lnTo>
                  <a:pt x="2300615" y="3022211"/>
                </a:lnTo>
                <a:lnTo>
                  <a:pt x="2300116" y="3022244"/>
                </a:lnTo>
                <a:cubicBezTo>
                  <a:pt x="2299550" y="3018442"/>
                  <a:pt x="2299523" y="3014626"/>
                  <a:pt x="2299523" y="3010804"/>
                </a:cubicBezTo>
                <a:close/>
                <a:moveTo>
                  <a:pt x="2299523" y="3058630"/>
                </a:moveTo>
                <a:lnTo>
                  <a:pt x="2300117" y="3047280"/>
                </a:lnTo>
                <a:lnTo>
                  <a:pt x="2300615" y="3047312"/>
                </a:lnTo>
                <a:lnTo>
                  <a:pt x="2300641" y="3046822"/>
                </a:lnTo>
                <a:lnTo>
                  <a:pt x="2317729" y="3048432"/>
                </a:lnTo>
                <a:cubicBezTo>
                  <a:pt x="2350114" y="3048955"/>
                  <a:pt x="2382007" y="3051913"/>
                  <a:pt x="2413190" y="3057426"/>
                </a:cubicBezTo>
                <a:cubicBezTo>
                  <a:pt x="2418766" y="3057010"/>
                  <a:pt x="2424094" y="3057951"/>
                  <a:pt x="2429403" y="3058953"/>
                </a:cubicBezTo>
                <a:lnTo>
                  <a:pt x="2429520" y="3060092"/>
                </a:lnTo>
                <a:cubicBezTo>
                  <a:pt x="2788370" y="3119024"/>
                  <a:pt x="3069409" y="3397595"/>
                  <a:pt x="3119686" y="3747690"/>
                </a:cubicBezTo>
                <a:cubicBezTo>
                  <a:pt x="3119853" y="3747743"/>
                  <a:pt x="3120023" y="3747748"/>
                  <a:pt x="3120191" y="3747753"/>
                </a:cubicBezTo>
                <a:lnTo>
                  <a:pt x="3120732" y="3754390"/>
                </a:lnTo>
                <a:cubicBezTo>
                  <a:pt x="3125788" y="3784397"/>
                  <a:pt x="3128238" y="3815039"/>
                  <a:pt x="3128196" y="3846121"/>
                </a:cubicBezTo>
                <a:cubicBezTo>
                  <a:pt x="3129508" y="3851707"/>
                  <a:pt x="3129566" y="3857331"/>
                  <a:pt x="3129566" y="3862969"/>
                </a:cubicBezTo>
                <a:cubicBezTo>
                  <a:pt x="3129566" y="3866761"/>
                  <a:pt x="3129539" y="3870547"/>
                  <a:pt x="3128973" y="3874319"/>
                </a:cubicBezTo>
                <a:lnTo>
                  <a:pt x="3128474" y="3874286"/>
                </a:lnTo>
                <a:lnTo>
                  <a:pt x="3128448" y="3874777"/>
                </a:lnTo>
                <a:lnTo>
                  <a:pt x="3111330" y="3873164"/>
                </a:lnTo>
                <a:cubicBezTo>
                  <a:pt x="3078956" y="3872641"/>
                  <a:pt x="3047075" y="3869683"/>
                  <a:pt x="3015903" y="3864173"/>
                </a:cubicBezTo>
                <a:cubicBezTo>
                  <a:pt x="3010326" y="3864589"/>
                  <a:pt x="3004997" y="3863648"/>
                  <a:pt x="2999687" y="3862645"/>
                </a:cubicBezTo>
                <a:lnTo>
                  <a:pt x="2999571" y="3861506"/>
                </a:lnTo>
                <a:cubicBezTo>
                  <a:pt x="2640719" y="3802574"/>
                  <a:pt x="2359680" y="3524002"/>
                  <a:pt x="2309405" y="3173908"/>
                </a:cubicBezTo>
                <a:cubicBezTo>
                  <a:pt x="2309237" y="3173856"/>
                  <a:pt x="2309069" y="3173851"/>
                  <a:pt x="2308899" y="3173846"/>
                </a:cubicBezTo>
                <a:lnTo>
                  <a:pt x="2308361" y="3167222"/>
                </a:lnTo>
                <a:cubicBezTo>
                  <a:pt x="2303302" y="3137210"/>
                  <a:pt x="2300852" y="3106561"/>
                  <a:pt x="2300894" y="3075472"/>
                </a:cubicBezTo>
                <a:cubicBezTo>
                  <a:pt x="2299582" y="3069889"/>
                  <a:pt x="2299523" y="3064266"/>
                  <a:pt x="2299523" y="3058630"/>
                </a:cubicBezTo>
                <a:close/>
                <a:moveTo>
                  <a:pt x="1601297" y="636203"/>
                </a:moveTo>
                <a:cubicBezTo>
                  <a:pt x="1654573" y="907109"/>
                  <a:pt x="1869416" y="1121906"/>
                  <a:pt x="2144606" y="1181049"/>
                </a:cubicBezTo>
                <a:cubicBezTo>
                  <a:pt x="2091331" y="910143"/>
                  <a:pt x="1876487" y="695346"/>
                  <a:pt x="1601297" y="636203"/>
                </a:cubicBezTo>
                <a:close/>
                <a:moveTo>
                  <a:pt x="1601297" y="2333028"/>
                </a:moveTo>
                <a:cubicBezTo>
                  <a:pt x="1654573" y="2603934"/>
                  <a:pt x="1869416" y="2818731"/>
                  <a:pt x="2144606" y="2877874"/>
                </a:cubicBezTo>
                <a:cubicBezTo>
                  <a:pt x="2091331" y="2606968"/>
                  <a:pt x="1876487" y="2392171"/>
                  <a:pt x="1601297" y="2333028"/>
                </a:cubicBezTo>
                <a:close/>
                <a:moveTo>
                  <a:pt x="1601295" y="2034258"/>
                </a:moveTo>
                <a:cubicBezTo>
                  <a:pt x="1876485" y="1975579"/>
                  <a:pt x="2091328" y="1762469"/>
                  <a:pt x="2144604" y="1493690"/>
                </a:cubicBezTo>
                <a:cubicBezTo>
                  <a:pt x="1869414" y="1552369"/>
                  <a:pt x="1654570" y="1765479"/>
                  <a:pt x="1601295" y="2034258"/>
                </a:cubicBezTo>
                <a:close/>
                <a:moveTo>
                  <a:pt x="1601295" y="3731083"/>
                </a:moveTo>
                <a:cubicBezTo>
                  <a:pt x="1876485" y="3672404"/>
                  <a:pt x="2091328" y="3459294"/>
                  <a:pt x="2144604" y="3190516"/>
                </a:cubicBezTo>
                <a:cubicBezTo>
                  <a:pt x="1869414" y="3249194"/>
                  <a:pt x="1654570" y="3462304"/>
                  <a:pt x="1601295" y="3731083"/>
                </a:cubicBezTo>
                <a:close/>
                <a:moveTo>
                  <a:pt x="1457930" y="503273"/>
                </a:moveTo>
                <a:lnTo>
                  <a:pt x="1458524" y="491833"/>
                </a:lnTo>
                <a:lnTo>
                  <a:pt x="1459022" y="491866"/>
                </a:lnTo>
                <a:lnTo>
                  <a:pt x="1459048" y="491372"/>
                </a:lnTo>
                <a:lnTo>
                  <a:pt x="1476135" y="492995"/>
                </a:lnTo>
                <a:cubicBezTo>
                  <a:pt x="1508521" y="493522"/>
                  <a:pt x="1540413" y="496503"/>
                  <a:pt x="1571597" y="502060"/>
                </a:cubicBezTo>
                <a:cubicBezTo>
                  <a:pt x="1577173" y="501641"/>
                  <a:pt x="1582501" y="502589"/>
                  <a:pt x="1587809" y="503599"/>
                </a:cubicBezTo>
                <a:lnTo>
                  <a:pt x="1587926" y="504747"/>
                </a:lnTo>
                <a:cubicBezTo>
                  <a:pt x="1946777" y="564145"/>
                  <a:pt x="2227816" y="844922"/>
                  <a:pt x="2278092" y="1197788"/>
                </a:cubicBezTo>
                <a:cubicBezTo>
                  <a:pt x="2278260" y="1197841"/>
                  <a:pt x="2278429" y="1197846"/>
                  <a:pt x="2278598" y="1197851"/>
                </a:cubicBezTo>
                <a:lnTo>
                  <a:pt x="2279138" y="1204541"/>
                </a:lnTo>
                <a:cubicBezTo>
                  <a:pt x="2284195" y="1234785"/>
                  <a:pt x="2286644" y="1265670"/>
                  <a:pt x="2286602" y="1296998"/>
                </a:cubicBezTo>
                <a:cubicBezTo>
                  <a:pt x="2287914" y="1302628"/>
                  <a:pt x="2287973" y="1308297"/>
                  <a:pt x="2287973" y="1313979"/>
                </a:cubicBezTo>
                <a:cubicBezTo>
                  <a:pt x="2287973" y="1317801"/>
                  <a:pt x="2287946" y="1321617"/>
                  <a:pt x="2287380" y="1325419"/>
                </a:cubicBezTo>
                <a:lnTo>
                  <a:pt x="2286881" y="1325386"/>
                </a:lnTo>
                <a:lnTo>
                  <a:pt x="2286855" y="1325881"/>
                </a:lnTo>
                <a:lnTo>
                  <a:pt x="2269736" y="1324255"/>
                </a:lnTo>
                <a:cubicBezTo>
                  <a:pt x="2237362" y="1323728"/>
                  <a:pt x="2205482" y="1320747"/>
                  <a:pt x="2174310" y="1315193"/>
                </a:cubicBezTo>
                <a:cubicBezTo>
                  <a:pt x="2168733" y="1315612"/>
                  <a:pt x="2163404" y="1314664"/>
                  <a:pt x="2158093" y="1313653"/>
                </a:cubicBezTo>
                <a:lnTo>
                  <a:pt x="2157977" y="1312505"/>
                </a:lnTo>
                <a:cubicBezTo>
                  <a:pt x="1799126" y="1253106"/>
                  <a:pt x="1518087" y="972329"/>
                  <a:pt x="1467811" y="619464"/>
                </a:cubicBezTo>
                <a:cubicBezTo>
                  <a:pt x="1467644" y="619411"/>
                  <a:pt x="1467475" y="619406"/>
                  <a:pt x="1467306" y="619401"/>
                </a:cubicBezTo>
                <a:lnTo>
                  <a:pt x="1466767" y="612725"/>
                </a:lnTo>
                <a:cubicBezTo>
                  <a:pt x="1461709" y="582475"/>
                  <a:pt x="1459258" y="551584"/>
                  <a:pt x="1459300" y="520249"/>
                </a:cubicBezTo>
                <a:cubicBezTo>
                  <a:pt x="1457988" y="514621"/>
                  <a:pt x="1457930" y="508954"/>
                  <a:pt x="1457930" y="503273"/>
                </a:cubicBezTo>
                <a:close/>
                <a:moveTo>
                  <a:pt x="1457930" y="2200098"/>
                </a:moveTo>
                <a:lnTo>
                  <a:pt x="1458524" y="2188658"/>
                </a:lnTo>
                <a:lnTo>
                  <a:pt x="1459022" y="2188691"/>
                </a:lnTo>
                <a:lnTo>
                  <a:pt x="1459048" y="2188197"/>
                </a:lnTo>
                <a:lnTo>
                  <a:pt x="1476135" y="2189820"/>
                </a:lnTo>
                <a:cubicBezTo>
                  <a:pt x="1508521" y="2190347"/>
                  <a:pt x="1540413" y="2193328"/>
                  <a:pt x="1571597" y="2198885"/>
                </a:cubicBezTo>
                <a:cubicBezTo>
                  <a:pt x="1577173" y="2198466"/>
                  <a:pt x="1582501" y="2199414"/>
                  <a:pt x="1587809" y="2200424"/>
                </a:cubicBezTo>
                <a:lnTo>
                  <a:pt x="1587926" y="2201572"/>
                </a:lnTo>
                <a:cubicBezTo>
                  <a:pt x="1946777" y="2260970"/>
                  <a:pt x="2227816" y="2541747"/>
                  <a:pt x="2278092" y="2894613"/>
                </a:cubicBezTo>
                <a:cubicBezTo>
                  <a:pt x="2278260" y="2894666"/>
                  <a:pt x="2278429" y="2894671"/>
                  <a:pt x="2278598" y="2894676"/>
                </a:cubicBezTo>
                <a:lnTo>
                  <a:pt x="2279138" y="2901366"/>
                </a:lnTo>
                <a:cubicBezTo>
                  <a:pt x="2284195" y="2931610"/>
                  <a:pt x="2286644" y="2962495"/>
                  <a:pt x="2286602" y="2993823"/>
                </a:cubicBezTo>
                <a:cubicBezTo>
                  <a:pt x="2287914" y="2999453"/>
                  <a:pt x="2287973" y="3005122"/>
                  <a:pt x="2287973" y="3010804"/>
                </a:cubicBezTo>
                <a:cubicBezTo>
                  <a:pt x="2287973" y="3014626"/>
                  <a:pt x="2287946" y="3018442"/>
                  <a:pt x="2287380" y="3022244"/>
                </a:cubicBezTo>
                <a:lnTo>
                  <a:pt x="2286881" y="3022211"/>
                </a:lnTo>
                <a:lnTo>
                  <a:pt x="2286855" y="3022706"/>
                </a:lnTo>
                <a:lnTo>
                  <a:pt x="2269736" y="3021080"/>
                </a:lnTo>
                <a:cubicBezTo>
                  <a:pt x="2237362" y="3020553"/>
                  <a:pt x="2205482" y="3017572"/>
                  <a:pt x="2174310" y="3012018"/>
                </a:cubicBezTo>
                <a:cubicBezTo>
                  <a:pt x="2168733" y="3012437"/>
                  <a:pt x="2163404" y="3011489"/>
                  <a:pt x="2158093" y="3010478"/>
                </a:cubicBezTo>
                <a:lnTo>
                  <a:pt x="2157977" y="3009330"/>
                </a:lnTo>
                <a:cubicBezTo>
                  <a:pt x="1799126" y="2949931"/>
                  <a:pt x="1518087" y="2669154"/>
                  <a:pt x="1467811" y="2316289"/>
                </a:cubicBezTo>
                <a:cubicBezTo>
                  <a:pt x="1467644" y="2316236"/>
                  <a:pt x="1467475" y="2316231"/>
                  <a:pt x="1467306" y="2316226"/>
                </a:cubicBezTo>
                <a:lnTo>
                  <a:pt x="1466767" y="2309550"/>
                </a:lnTo>
                <a:cubicBezTo>
                  <a:pt x="1461709" y="2279300"/>
                  <a:pt x="1459258" y="2248409"/>
                  <a:pt x="1459300" y="2217074"/>
                </a:cubicBezTo>
                <a:cubicBezTo>
                  <a:pt x="1457988" y="2211446"/>
                  <a:pt x="1457930" y="2205779"/>
                  <a:pt x="1457930" y="2200098"/>
                </a:cubicBezTo>
                <a:close/>
                <a:moveTo>
                  <a:pt x="1457930" y="3896923"/>
                </a:moveTo>
                <a:lnTo>
                  <a:pt x="1458524" y="3885483"/>
                </a:lnTo>
                <a:lnTo>
                  <a:pt x="1459022" y="3885516"/>
                </a:lnTo>
                <a:lnTo>
                  <a:pt x="1459048" y="3885022"/>
                </a:lnTo>
                <a:lnTo>
                  <a:pt x="1476135" y="3886645"/>
                </a:lnTo>
                <a:cubicBezTo>
                  <a:pt x="1508521" y="3887172"/>
                  <a:pt x="1540413" y="3890153"/>
                  <a:pt x="1571597" y="3895710"/>
                </a:cubicBezTo>
                <a:cubicBezTo>
                  <a:pt x="1577173" y="3895291"/>
                  <a:pt x="1582501" y="3896239"/>
                  <a:pt x="1587809" y="3897249"/>
                </a:cubicBezTo>
                <a:lnTo>
                  <a:pt x="1587926" y="3898397"/>
                </a:lnTo>
                <a:cubicBezTo>
                  <a:pt x="1821986" y="3937139"/>
                  <a:pt x="2022942" y="4070062"/>
                  <a:pt x="2148179" y="4255797"/>
                </a:cubicBezTo>
                <a:lnTo>
                  <a:pt x="2176624" y="4305008"/>
                </a:lnTo>
                <a:lnTo>
                  <a:pt x="2025574" y="4305008"/>
                </a:lnTo>
                <a:lnTo>
                  <a:pt x="1973451" y="4241205"/>
                </a:lnTo>
                <a:cubicBezTo>
                  <a:pt x="1876755" y="4136681"/>
                  <a:pt x="1747549" y="4061285"/>
                  <a:pt x="1601297" y="4029853"/>
                </a:cubicBezTo>
                <a:cubicBezTo>
                  <a:pt x="1618544" y="4117553"/>
                  <a:pt x="1652724" y="4199373"/>
                  <a:pt x="1700478" y="4271827"/>
                </a:cubicBezTo>
                <a:lnTo>
                  <a:pt x="1727160" y="4305008"/>
                </a:lnTo>
                <a:lnTo>
                  <a:pt x="1573050" y="4305008"/>
                </a:lnTo>
                <a:lnTo>
                  <a:pt x="1542929" y="4254710"/>
                </a:lnTo>
                <a:cubicBezTo>
                  <a:pt x="1505726" y="4179889"/>
                  <a:pt x="1479994" y="4098618"/>
                  <a:pt x="1467811" y="4013114"/>
                </a:cubicBezTo>
                <a:cubicBezTo>
                  <a:pt x="1467644" y="4013061"/>
                  <a:pt x="1467475" y="4013056"/>
                  <a:pt x="1467306" y="4013051"/>
                </a:cubicBezTo>
                <a:lnTo>
                  <a:pt x="1466767" y="4006375"/>
                </a:lnTo>
                <a:cubicBezTo>
                  <a:pt x="1461709" y="3976125"/>
                  <a:pt x="1459258" y="3945234"/>
                  <a:pt x="1459300" y="3913899"/>
                </a:cubicBezTo>
                <a:cubicBezTo>
                  <a:pt x="1457988" y="3908271"/>
                  <a:pt x="1457930" y="3902604"/>
                  <a:pt x="1457930" y="3896923"/>
                </a:cubicBezTo>
                <a:close/>
                <a:moveTo>
                  <a:pt x="1457928" y="469318"/>
                </a:moveTo>
                <a:cubicBezTo>
                  <a:pt x="1457928" y="463681"/>
                  <a:pt x="1457986" y="458057"/>
                  <a:pt x="1459298" y="452471"/>
                </a:cubicBezTo>
                <a:cubicBezTo>
                  <a:pt x="1459256" y="421389"/>
                  <a:pt x="1461706" y="390746"/>
                  <a:pt x="1466762" y="360740"/>
                </a:cubicBezTo>
                <a:lnTo>
                  <a:pt x="1467303" y="354103"/>
                </a:lnTo>
                <a:cubicBezTo>
                  <a:pt x="1467471" y="354098"/>
                  <a:pt x="1467641" y="354093"/>
                  <a:pt x="1467808" y="354040"/>
                </a:cubicBezTo>
                <a:cubicBezTo>
                  <a:pt x="1480960" y="262463"/>
                  <a:pt x="1509901" y="175780"/>
                  <a:pt x="1552022" y="96778"/>
                </a:cubicBezTo>
                <a:lnTo>
                  <a:pt x="1614656" y="0"/>
                </a:lnTo>
                <a:lnTo>
                  <a:pt x="1783031" y="0"/>
                </a:lnTo>
                <a:lnTo>
                  <a:pt x="1714803" y="76659"/>
                </a:lnTo>
                <a:cubicBezTo>
                  <a:pt x="1659536" y="153496"/>
                  <a:pt x="1620221" y="241952"/>
                  <a:pt x="1601295" y="337433"/>
                </a:cubicBezTo>
                <a:cubicBezTo>
                  <a:pt x="1784335" y="298404"/>
                  <a:pt x="1940676" y="191052"/>
                  <a:pt x="2040269" y="44350"/>
                </a:cubicBezTo>
                <a:lnTo>
                  <a:pt x="2062497" y="0"/>
                </a:lnTo>
                <a:lnTo>
                  <a:pt x="2211135" y="0"/>
                </a:lnTo>
                <a:lnTo>
                  <a:pt x="2159296" y="95636"/>
                </a:lnTo>
                <a:cubicBezTo>
                  <a:pt x="2035522" y="289169"/>
                  <a:pt x="1829330" y="428211"/>
                  <a:pt x="1587923" y="467856"/>
                </a:cubicBezTo>
                <a:lnTo>
                  <a:pt x="1587807" y="468995"/>
                </a:lnTo>
                <a:cubicBezTo>
                  <a:pt x="1582497" y="469998"/>
                  <a:pt x="1577168" y="470939"/>
                  <a:pt x="1571591" y="470523"/>
                </a:cubicBezTo>
                <a:cubicBezTo>
                  <a:pt x="1540419" y="476033"/>
                  <a:pt x="1508538" y="478991"/>
                  <a:pt x="1476164" y="479514"/>
                </a:cubicBezTo>
                <a:lnTo>
                  <a:pt x="1459046" y="481127"/>
                </a:lnTo>
                <a:lnTo>
                  <a:pt x="1459020" y="480636"/>
                </a:lnTo>
                <a:lnTo>
                  <a:pt x="1458521" y="480669"/>
                </a:lnTo>
                <a:cubicBezTo>
                  <a:pt x="1457955" y="476896"/>
                  <a:pt x="1457928" y="473110"/>
                  <a:pt x="1457928" y="469318"/>
                </a:cubicBezTo>
                <a:close/>
                <a:moveTo>
                  <a:pt x="1457928" y="2166144"/>
                </a:moveTo>
                <a:cubicBezTo>
                  <a:pt x="1457928" y="2160506"/>
                  <a:pt x="1457986" y="2154882"/>
                  <a:pt x="1459298" y="2149296"/>
                </a:cubicBezTo>
                <a:cubicBezTo>
                  <a:pt x="1459256" y="2118214"/>
                  <a:pt x="1461706" y="2087572"/>
                  <a:pt x="1466762" y="2057565"/>
                </a:cubicBezTo>
                <a:lnTo>
                  <a:pt x="1467303" y="2050928"/>
                </a:lnTo>
                <a:cubicBezTo>
                  <a:pt x="1467471" y="2050923"/>
                  <a:pt x="1467641" y="2050918"/>
                  <a:pt x="1467808" y="2050865"/>
                </a:cubicBezTo>
                <a:cubicBezTo>
                  <a:pt x="1518085" y="1700770"/>
                  <a:pt x="1799124" y="1422199"/>
                  <a:pt x="2157974" y="1363267"/>
                </a:cubicBezTo>
                <a:lnTo>
                  <a:pt x="2158091" y="1362128"/>
                </a:lnTo>
                <a:cubicBezTo>
                  <a:pt x="2163400" y="1361126"/>
                  <a:pt x="2168728" y="1360185"/>
                  <a:pt x="2174304" y="1360601"/>
                </a:cubicBezTo>
                <a:cubicBezTo>
                  <a:pt x="2205487" y="1355088"/>
                  <a:pt x="2237380" y="1352130"/>
                  <a:pt x="2269765" y="1351607"/>
                </a:cubicBezTo>
                <a:lnTo>
                  <a:pt x="2286853" y="1349997"/>
                </a:lnTo>
                <a:lnTo>
                  <a:pt x="2286879" y="1350487"/>
                </a:lnTo>
                <a:lnTo>
                  <a:pt x="2287377" y="1350455"/>
                </a:lnTo>
                <a:lnTo>
                  <a:pt x="2287971" y="1361805"/>
                </a:lnTo>
                <a:cubicBezTo>
                  <a:pt x="2287971" y="1367441"/>
                  <a:pt x="2287912" y="1373063"/>
                  <a:pt x="2286600" y="1378647"/>
                </a:cubicBezTo>
                <a:cubicBezTo>
                  <a:pt x="2286642" y="1409736"/>
                  <a:pt x="2284192" y="1440385"/>
                  <a:pt x="2279133" y="1470397"/>
                </a:cubicBezTo>
                <a:lnTo>
                  <a:pt x="2278595" y="1477021"/>
                </a:lnTo>
                <a:cubicBezTo>
                  <a:pt x="2278425" y="1477026"/>
                  <a:pt x="2278257" y="1477030"/>
                  <a:pt x="2278089" y="1477083"/>
                </a:cubicBezTo>
                <a:cubicBezTo>
                  <a:pt x="2227814" y="1827177"/>
                  <a:pt x="1946775" y="2105749"/>
                  <a:pt x="1587923" y="2164681"/>
                </a:cubicBezTo>
                <a:lnTo>
                  <a:pt x="1587807" y="2165820"/>
                </a:lnTo>
                <a:cubicBezTo>
                  <a:pt x="1582497" y="2166823"/>
                  <a:pt x="1577168" y="2167764"/>
                  <a:pt x="1571591" y="2167348"/>
                </a:cubicBezTo>
                <a:cubicBezTo>
                  <a:pt x="1540419" y="2172858"/>
                  <a:pt x="1508538" y="2175816"/>
                  <a:pt x="1476164" y="2176339"/>
                </a:cubicBezTo>
                <a:lnTo>
                  <a:pt x="1459046" y="2177952"/>
                </a:lnTo>
                <a:lnTo>
                  <a:pt x="1459020" y="2177461"/>
                </a:lnTo>
                <a:lnTo>
                  <a:pt x="1458521" y="2177494"/>
                </a:lnTo>
                <a:cubicBezTo>
                  <a:pt x="1457955" y="2173722"/>
                  <a:pt x="1457928" y="2169936"/>
                  <a:pt x="1457928" y="2166144"/>
                </a:cubicBezTo>
                <a:close/>
                <a:moveTo>
                  <a:pt x="1457928" y="3862969"/>
                </a:moveTo>
                <a:cubicBezTo>
                  <a:pt x="1457928" y="3857331"/>
                  <a:pt x="1457986" y="3851707"/>
                  <a:pt x="1459298" y="3846121"/>
                </a:cubicBezTo>
                <a:cubicBezTo>
                  <a:pt x="1459256" y="3815039"/>
                  <a:pt x="1461706" y="3784397"/>
                  <a:pt x="1466762" y="3754390"/>
                </a:cubicBezTo>
                <a:lnTo>
                  <a:pt x="1467303" y="3747753"/>
                </a:lnTo>
                <a:cubicBezTo>
                  <a:pt x="1467471" y="3747748"/>
                  <a:pt x="1467641" y="3747743"/>
                  <a:pt x="1467808" y="3747690"/>
                </a:cubicBezTo>
                <a:cubicBezTo>
                  <a:pt x="1518085" y="3397595"/>
                  <a:pt x="1799124" y="3119024"/>
                  <a:pt x="2157974" y="3060092"/>
                </a:cubicBezTo>
                <a:lnTo>
                  <a:pt x="2158091" y="3058953"/>
                </a:lnTo>
                <a:cubicBezTo>
                  <a:pt x="2163400" y="3057951"/>
                  <a:pt x="2168728" y="3057010"/>
                  <a:pt x="2174304" y="3057426"/>
                </a:cubicBezTo>
                <a:cubicBezTo>
                  <a:pt x="2205487" y="3051913"/>
                  <a:pt x="2237380" y="3048955"/>
                  <a:pt x="2269765" y="3048432"/>
                </a:cubicBezTo>
                <a:lnTo>
                  <a:pt x="2286853" y="3046822"/>
                </a:lnTo>
                <a:lnTo>
                  <a:pt x="2286879" y="3047312"/>
                </a:lnTo>
                <a:lnTo>
                  <a:pt x="2287377" y="3047280"/>
                </a:lnTo>
                <a:lnTo>
                  <a:pt x="2287971" y="3058630"/>
                </a:lnTo>
                <a:cubicBezTo>
                  <a:pt x="2287971" y="3064266"/>
                  <a:pt x="2287912" y="3069889"/>
                  <a:pt x="2286600" y="3075472"/>
                </a:cubicBezTo>
                <a:cubicBezTo>
                  <a:pt x="2286642" y="3106561"/>
                  <a:pt x="2284192" y="3137210"/>
                  <a:pt x="2279133" y="3167222"/>
                </a:cubicBezTo>
                <a:lnTo>
                  <a:pt x="2278595" y="3173846"/>
                </a:lnTo>
                <a:cubicBezTo>
                  <a:pt x="2278425" y="3173851"/>
                  <a:pt x="2278257" y="3173856"/>
                  <a:pt x="2278089" y="3173908"/>
                </a:cubicBezTo>
                <a:cubicBezTo>
                  <a:pt x="2227814" y="3524002"/>
                  <a:pt x="1946775" y="3802574"/>
                  <a:pt x="1587923" y="3861506"/>
                </a:cubicBezTo>
                <a:lnTo>
                  <a:pt x="1587807" y="3862645"/>
                </a:lnTo>
                <a:cubicBezTo>
                  <a:pt x="1582497" y="3863648"/>
                  <a:pt x="1577168" y="3864589"/>
                  <a:pt x="1571591" y="3864173"/>
                </a:cubicBezTo>
                <a:cubicBezTo>
                  <a:pt x="1540419" y="3869683"/>
                  <a:pt x="1508538" y="3872641"/>
                  <a:pt x="1476164" y="3873164"/>
                </a:cubicBezTo>
                <a:lnTo>
                  <a:pt x="1459046" y="3874777"/>
                </a:lnTo>
                <a:lnTo>
                  <a:pt x="1459020" y="3874286"/>
                </a:lnTo>
                <a:lnTo>
                  <a:pt x="1458521" y="3874319"/>
                </a:lnTo>
                <a:cubicBezTo>
                  <a:pt x="1457955" y="3870547"/>
                  <a:pt x="1457928" y="3866761"/>
                  <a:pt x="1457928" y="3862969"/>
                </a:cubicBezTo>
                <a:close/>
                <a:moveTo>
                  <a:pt x="750739" y="1181049"/>
                </a:moveTo>
                <a:cubicBezTo>
                  <a:pt x="1025929" y="1121906"/>
                  <a:pt x="1240772" y="907109"/>
                  <a:pt x="1294048" y="636203"/>
                </a:cubicBezTo>
                <a:cubicBezTo>
                  <a:pt x="1018858" y="695346"/>
                  <a:pt x="804014" y="910143"/>
                  <a:pt x="750739" y="1181049"/>
                </a:cubicBezTo>
                <a:close/>
                <a:moveTo>
                  <a:pt x="750739" y="1493690"/>
                </a:moveTo>
                <a:cubicBezTo>
                  <a:pt x="804015" y="1762469"/>
                  <a:pt x="1018858" y="1975579"/>
                  <a:pt x="1294048" y="2034258"/>
                </a:cubicBezTo>
                <a:cubicBezTo>
                  <a:pt x="1240773" y="1765479"/>
                  <a:pt x="1025929" y="1552369"/>
                  <a:pt x="750739" y="1493690"/>
                </a:cubicBezTo>
                <a:close/>
                <a:moveTo>
                  <a:pt x="750739" y="2877874"/>
                </a:moveTo>
                <a:cubicBezTo>
                  <a:pt x="1025929" y="2818731"/>
                  <a:pt x="1240772" y="2603934"/>
                  <a:pt x="1294048" y="2333028"/>
                </a:cubicBezTo>
                <a:cubicBezTo>
                  <a:pt x="1018858" y="2392171"/>
                  <a:pt x="804014" y="2606968"/>
                  <a:pt x="750739" y="2877874"/>
                </a:cubicBezTo>
                <a:close/>
                <a:moveTo>
                  <a:pt x="750739" y="3190516"/>
                </a:moveTo>
                <a:cubicBezTo>
                  <a:pt x="804015" y="3459294"/>
                  <a:pt x="1018858" y="3672404"/>
                  <a:pt x="1294048" y="3731083"/>
                </a:cubicBezTo>
                <a:cubicBezTo>
                  <a:pt x="1240773" y="3462304"/>
                  <a:pt x="1025929" y="3249194"/>
                  <a:pt x="750739" y="3190516"/>
                </a:cubicBezTo>
                <a:close/>
                <a:moveTo>
                  <a:pt x="718720" y="4305008"/>
                </a:moveTo>
                <a:lnTo>
                  <a:pt x="747165" y="4255797"/>
                </a:lnTo>
                <a:cubicBezTo>
                  <a:pt x="872402" y="4070062"/>
                  <a:pt x="1073359" y="3937139"/>
                  <a:pt x="1307418" y="3898397"/>
                </a:cubicBezTo>
                <a:lnTo>
                  <a:pt x="1307535" y="3897249"/>
                </a:lnTo>
                <a:cubicBezTo>
                  <a:pt x="1312844" y="3896239"/>
                  <a:pt x="1318172" y="3895291"/>
                  <a:pt x="1323748" y="3895710"/>
                </a:cubicBezTo>
                <a:cubicBezTo>
                  <a:pt x="1354931" y="3890153"/>
                  <a:pt x="1386824" y="3887172"/>
                  <a:pt x="1419209" y="3886645"/>
                </a:cubicBezTo>
                <a:lnTo>
                  <a:pt x="1436297" y="3885022"/>
                </a:lnTo>
                <a:lnTo>
                  <a:pt x="1436323" y="3885516"/>
                </a:lnTo>
                <a:lnTo>
                  <a:pt x="1436821" y="3885483"/>
                </a:lnTo>
                <a:lnTo>
                  <a:pt x="1437415" y="3896923"/>
                </a:lnTo>
                <a:cubicBezTo>
                  <a:pt x="1437415" y="3902604"/>
                  <a:pt x="1437356" y="3908271"/>
                  <a:pt x="1436044" y="3913899"/>
                </a:cubicBezTo>
                <a:cubicBezTo>
                  <a:pt x="1436086" y="3945234"/>
                  <a:pt x="1433636" y="3976125"/>
                  <a:pt x="1428577" y="4006375"/>
                </a:cubicBezTo>
                <a:lnTo>
                  <a:pt x="1428039" y="4013051"/>
                </a:lnTo>
                <a:cubicBezTo>
                  <a:pt x="1427869" y="4013056"/>
                  <a:pt x="1427701" y="4013061"/>
                  <a:pt x="1427533" y="4013114"/>
                </a:cubicBezTo>
                <a:cubicBezTo>
                  <a:pt x="1415351" y="4098618"/>
                  <a:pt x="1389619" y="4179889"/>
                  <a:pt x="1352416" y="4254710"/>
                </a:cubicBezTo>
                <a:lnTo>
                  <a:pt x="1322295" y="4305008"/>
                </a:lnTo>
                <a:lnTo>
                  <a:pt x="1168185" y="4305008"/>
                </a:lnTo>
                <a:lnTo>
                  <a:pt x="1194867" y="4271827"/>
                </a:lnTo>
                <a:cubicBezTo>
                  <a:pt x="1242622" y="4199373"/>
                  <a:pt x="1276801" y="4117553"/>
                  <a:pt x="1294048" y="4029853"/>
                </a:cubicBezTo>
                <a:cubicBezTo>
                  <a:pt x="1147796" y="4061285"/>
                  <a:pt x="1018589" y="4136681"/>
                  <a:pt x="921894" y="4241205"/>
                </a:cubicBezTo>
                <a:lnTo>
                  <a:pt x="869771" y="4305008"/>
                </a:lnTo>
                <a:close/>
                <a:moveTo>
                  <a:pt x="684209" y="0"/>
                </a:moveTo>
                <a:lnTo>
                  <a:pt x="832847" y="0"/>
                </a:lnTo>
                <a:lnTo>
                  <a:pt x="855075" y="44350"/>
                </a:lnTo>
                <a:cubicBezTo>
                  <a:pt x="954668" y="191053"/>
                  <a:pt x="1111009" y="298404"/>
                  <a:pt x="1294048" y="337433"/>
                </a:cubicBezTo>
                <a:cubicBezTo>
                  <a:pt x="1275123" y="241952"/>
                  <a:pt x="1235808" y="153496"/>
                  <a:pt x="1180541" y="76659"/>
                </a:cubicBezTo>
                <a:lnTo>
                  <a:pt x="1112313" y="0"/>
                </a:lnTo>
                <a:lnTo>
                  <a:pt x="1280688" y="0"/>
                </a:lnTo>
                <a:lnTo>
                  <a:pt x="1343322" y="96778"/>
                </a:lnTo>
                <a:cubicBezTo>
                  <a:pt x="1385443" y="175780"/>
                  <a:pt x="1414383" y="262463"/>
                  <a:pt x="1427534" y="354040"/>
                </a:cubicBezTo>
                <a:cubicBezTo>
                  <a:pt x="1427702" y="354093"/>
                  <a:pt x="1427871" y="354098"/>
                  <a:pt x="1428040" y="354102"/>
                </a:cubicBezTo>
                <a:lnTo>
                  <a:pt x="1428580" y="360740"/>
                </a:lnTo>
                <a:cubicBezTo>
                  <a:pt x="1433637" y="390746"/>
                  <a:pt x="1436086" y="421389"/>
                  <a:pt x="1436044" y="452471"/>
                </a:cubicBezTo>
                <a:cubicBezTo>
                  <a:pt x="1437356" y="458057"/>
                  <a:pt x="1437415" y="463681"/>
                  <a:pt x="1437415" y="469318"/>
                </a:cubicBezTo>
                <a:cubicBezTo>
                  <a:pt x="1437415" y="473111"/>
                  <a:pt x="1437388" y="476896"/>
                  <a:pt x="1436822" y="480669"/>
                </a:cubicBezTo>
                <a:lnTo>
                  <a:pt x="1436323" y="480636"/>
                </a:lnTo>
                <a:lnTo>
                  <a:pt x="1436297" y="481127"/>
                </a:lnTo>
                <a:lnTo>
                  <a:pt x="1419178" y="479514"/>
                </a:lnTo>
                <a:cubicBezTo>
                  <a:pt x="1386804" y="478991"/>
                  <a:pt x="1354924" y="476033"/>
                  <a:pt x="1323752" y="470523"/>
                </a:cubicBezTo>
                <a:cubicBezTo>
                  <a:pt x="1318175" y="470939"/>
                  <a:pt x="1312846" y="469998"/>
                  <a:pt x="1307535" y="468995"/>
                </a:cubicBezTo>
                <a:lnTo>
                  <a:pt x="1307419" y="467856"/>
                </a:lnTo>
                <a:cubicBezTo>
                  <a:pt x="1066014" y="428211"/>
                  <a:pt x="859822" y="289169"/>
                  <a:pt x="736048" y="95636"/>
                </a:cubicBezTo>
                <a:close/>
                <a:moveTo>
                  <a:pt x="607372" y="1313979"/>
                </a:moveTo>
                <a:cubicBezTo>
                  <a:pt x="607372" y="1308297"/>
                  <a:pt x="607430" y="1302628"/>
                  <a:pt x="608742" y="1296998"/>
                </a:cubicBezTo>
                <a:cubicBezTo>
                  <a:pt x="608700" y="1265670"/>
                  <a:pt x="611150" y="1234785"/>
                  <a:pt x="616206" y="1204541"/>
                </a:cubicBezTo>
                <a:lnTo>
                  <a:pt x="616747" y="1197851"/>
                </a:lnTo>
                <a:cubicBezTo>
                  <a:pt x="616915" y="1197846"/>
                  <a:pt x="617085" y="1197841"/>
                  <a:pt x="617252" y="1197788"/>
                </a:cubicBezTo>
                <a:cubicBezTo>
                  <a:pt x="667529" y="844922"/>
                  <a:pt x="948568" y="564145"/>
                  <a:pt x="1307418" y="504747"/>
                </a:cubicBezTo>
                <a:lnTo>
                  <a:pt x="1307535" y="503599"/>
                </a:lnTo>
                <a:cubicBezTo>
                  <a:pt x="1312844" y="502589"/>
                  <a:pt x="1318172" y="501641"/>
                  <a:pt x="1323748" y="502060"/>
                </a:cubicBezTo>
                <a:cubicBezTo>
                  <a:pt x="1354931" y="496503"/>
                  <a:pt x="1386824" y="493522"/>
                  <a:pt x="1419209" y="492995"/>
                </a:cubicBezTo>
                <a:lnTo>
                  <a:pt x="1436297" y="491372"/>
                </a:lnTo>
                <a:lnTo>
                  <a:pt x="1436323" y="491866"/>
                </a:lnTo>
                <a:lnTo>
                  <a:pt x="1436821" y="491833"/>
                </a:lnTo>
                <a:lnTo>
                  <a:pt x="1437415" y="503273"/>
                </a:lnTo>
                <a:cubicBezTo>
                  <a:pt x="1437415" y="508954"/>
                  <a:pt x="1437356" y="514621"/>
                  <a:pt x="1436044" y="520249"/>
                </a:cubicBezTo>
                <a:cubicBezTo>
                  <a:pt x="1436086" y="551584"/>
                  <a:pt x="1433636" y="582475"/>
                  <a:pt x="1428577" y="612725"/>
                </a:cubicBezTo>
                <a:lnTo>
                  <a:pt x="1428039" y="619401"/>
                </a:lnTo>
                <a:cubicBezTo>
                  <a:pt x="1427869" y="619406"/>
                  <a:pt x="1427701" y="619411"/>
                  <a:pt x="1427533" y="619464"/>
                </a:cubicBezTo>
                <a:cubicBezTo>
                  <a:pt x="1377258" y="972329"/>
                  <a:pt x="1096219" y="1253106"/>
                  <a:pt x="737367" y="1312505"/>
                </a:cubicBezTo>
                <a:lnTo>
                  <a:pt x="737251" y="1313653"/>
                </a:lnTo>
                <a:cubicBezTo>
                  <a:pt x="731941" y="1314664"/>
                  <a:pt x="726612" y="1315612"/>
                  <a:pt x="721035" y="1315193"/>
                </a:cubicBezTo>
                <a:cubicBezTo>
                  <a:pt x="689863" y="1320747"/>
                  <a:pt x="657982" y="1323728"/>
                  <a:pt x="625608" y="1324255"/>
                </a:cubicBezTo>
                <a:lnTo>
                  <a:pt x="608490" y="1325881"/>
                </a:lnTo>
                <a:lnTo>
                  <a:pt x="608464" y="1325386"/>
                </a:lnTo>
                <a:lnTo>
                  <a:pt x="607965" y="1325419"/>
                </a:lnTo>
                <a:cubicBezTo>
                  <a:pt x="607399" y="1321617"/>
                  <a:pt x="607372" y="1317801"/>
                  <a:pt x="607372" y="1313979"/>
                </a:cubicBezTo>
                <a:close/>
                <a:moveTo>
                  <a:pt x="607372" y="1361805"/>
                </a:moveTo>
                <a:lnTo>
                  <a:pt x="607966" y="1350455"/>
                </a:lnTo>
                <a:lnTo>
                  <a:pt x="608464" y="1350487"/>
                </a:lnTo>
                <a:lnTo>
                  <a:pt x="608490" y="1349997"/>
                </a:lnTo>
                <a:lnTo>
                  <a:pt x="625577" y="1351607"/>
                </a:lnTo>
                <a:cubicBezTo>
                  <a:pt x="657963" y="1352130"/>
                  <a:pt x="689855" y="1355088"/>
                  <a:pt x="721039" y="1360601"/>
                </a:cubicBezTo>
                <a:cubicBezTo>
                  <a:pt x="726615" y="1360185"/>
                  <a:pt x="731943" y="1361126"/>
                  <a:pt x="737251" y="1362128"/>
                </a:cubicBezTo>
                <a:lnTo>
                  <a:pt x="737368" y="1363267"/>
                </a:lnTo>
                <a:cubicBezTo>
                  <a:pt x="1096219" y="1422199"/>
                  <a:pt x="1377258" y="1700770"/>
                  <a:pt x="1427534" y="2050865"/>
                </a:cubicBezTo>
                <a:cubicBezTo>
                  <a:pt x="1427702" y="2050918"/>
                  <a:pt x="1427871" y="2050923"/>
                  <a:pt x="1428040" y="2050928"/>
                </a:cubicBezTo>
                <a:lnTo>
                  <a:pt x="1428580" y="2057565"/>
                </a:lnTo>
                <a:cubicBezTo>
                  <a:pt x="1433637" y="2087572"/>
                  <a:pt x="1436086" y="2118214"/>
                  <a:pt x="1436044" y="2149296"/>
                </a:cubicBezTo>
                <a:cubicBezTo>
                  <a:pt x="1437356" y="2154882"/>
                  <a:pt x="1437415" y="2160506"/>
                  <a:pt x="1437415" y="2166144"/>
                </a:cubicBezTo>
                <a:cubicBezTo>
                  <a:pt x="1437415" y="2169936"/>
                  <a:pt x="1437388" y="2173722"/>
                  <a:pt x="1436822" y="2177494"/>
                </a:cubicBezTo>
                <a:lnTo>
                  <a:pt x="1436323" y="2177461"/>
                </a:lnTo>
                <a:lnTo>
                  <a:pt x="1436297" y="2177952"/>
                </a:lnTo>
                <a:lnTo>
                  <a:pt x="1419178" y="2176339"/>
                </a:lnTo>
                <a:cubicBezTo>
                  <a:pt x="1386804" y="2175816"/>
                  <a:pt x="1354924" y="2172858"/>
                  <a:pt x="1323752" y="2167348"/>
                </a:cubicBezTo>
                <a:cubicBezTo>
                  <a:pt x="1318175" y="2167764"/>
                  <a:pt x="1312846" y="2166823"/>
                  <a:pt x="1307535" y="2165820"/>
                </a:cubicBezTo>
                <a:lnTo>
                  <a:pt x="1307419" y="2164681"/>
                </a:lnTo>
                <a:cubicBezTo>
                  <a:pt x="948568" y="2105749"/>
                  <a:pt x="667529" y="1827177"/>
                  <a:pt x="617253" y="1477083"/>
                </a:cubicBezTo>
                <a:cubicBezTo>
                  <a:pt x="617086" y="1477030"/>
                  <a:pt x="616917" y="1477026"/>
                  <a:pt x="616748" y="1477021"/>
                </a:cubicBezTo>
                <a:lnTo>
                  <a:pt x="616209" y="1470397"/>
                </a:lnTo>
                <a:cubicBezTo>
                  <a:pt x="611151" y="1440385"/>
                  <a:pt x="608700" y="1409736"/>
                  <a:pt x="608742" y="1378647"/>
                </a:cubicBezTo>
                <a:cubicBezTo>
                  <a:pt x="607430" y="1373063"/>
                  <a:pt x="607372" y="1367441"/>
                  <a:pt x="607372" y="1361805"/>
                </a:cubicBezTo>
                <a:close/>
                <a:moveTo>
                  <a:pt x="607372" y="3010804"/>
                </a:moveTo>
                <a:cubicBezTo>
                  <a:pt x="607372" y="3005122"/>
                  <a:pt x="607430" y="2999453"/>
                  <a:pt x="608742" y="2993823"/>
                </a:cubicBezTo>
                <a:cubicBezTo>
                  <a:pt x="608700" y="2962495"/>
                  <a:pt x="611150" y="2931610"/>
                  <a:pt x="616206" y="2901366"/>
                </a:cubicBezTo>
                <a:lnTo>
                  <a:pt x="616747" y="2894676"/>
                </a:lnTo>
                <a:cubicBezTo>
                  <a:pt x="616915" y="2894671"/>
                  <a:pt x="617085" y="2894666"/>
                  <a:pt x="617252" y="2894613"/>
                </a:cubicBezTo>
                <a:cubicBezTo>
                  <a:pt x="667529" y="2541747"/>
                  <a:pt x="948568" y="2260970"/>
                  <a:pt x="1307418" y="2201572"/>
                </a:cubicBezTo>
                <a:lnTo>
                  <a:pt x="1307535" y="2200424"/>
                </a:lnTo>
                <a:cubicBezTo>
                  <a:pt x="1312844" y="2199414"/>
                  <a:pt x="1318172" y="2198466"/>
                  <a:pt x="1323748" y="2198885"/>
                </a:cubicBezTo>
                <a:cubicBezTo>
                  <a:pt x="1354931" y="2193328"/>
                  <a:pt x="1386824" y="2190347"/>
                  <a:pt x="1419209" y="2189820"/>
                </a:cubicBezTo>
                <a:lnTo>
                  <a:pt x="1436297" y="2188197"/>
                </a:lnTo>
                <a:lnTo>
                  <a:pt x="1436323" y="2188691"/>
                </a:lnTo>
                <a:lnTo>
                  <a:pt x="1436821" y="2188658"/>
                </a:lnTo>
                <a:lnTo>
                  <a:pt x="1437415" y="2200098"/>
                </a:lnTo>
                <a:cubicBezTo>
                  <a:pt x="1437415" y="2205779"/>
                  <a:pt x="1437356" y="2211446"/>
                  <a:pt x="1436044" y="2217074"/>
                </a:cubicBezTo>
                <a:cubicBezTo>
                  <a:pt x="1436086" y="2248409"/>
                  <a:pt x="1433636" y="2279300"/>
                  <a:pt x="1428577" y="2309550"/>
                </a:cubicBezTo>
                <a:lnTo>
                  <a:pt x="1428039" y="2316226"/>
                </a:lnTo>
                <a:cubicBezTo>
                  <a:pt x="1427869" y="2316231"/>
                  <a:pt x="1427701" y="2316236"/>
                  <a:pt x="1427533" y="2316289"/>
                </a:cubicBezTo>
                <a:cubicBezTo>
                  <a:pt x="1377258" y="2669154"/>
                  <a:pt x="1096219" y="2949931"/>
                  <a:pt x="737367" y="3009330"/>
                </a:cubicBezTo>
                <a:lnTo>
                  <a:pt x="737251" y="3010478"/>
                </a:lnTo>
                <a:cubicBezTo>
                  <a:pt x="731941" y="3011489"/>
                  <a:pt x="726612" y="3012437"/>
                  <a:pt x="721035" y="3012018"/>
                </a:cubicBezTo>
                <a:cubicBezTo>
                  <a:pt x="689863" y="3017572"/>
                  <a:pt x="657982" y="3020553"/>
                  <a:pt x="625608" y="3021080"/>
                </a:cubicBezTo>
                <a:lnTo>
                  <a:pt x="608490" y="3022706"/>
                </a:lnTo>
                <a:lnTo>
                  <a:pt x="608464" y="3022211"/>
                </a:lnTo>
                <a:lnTo>
                  <a:pt x="607965" y="3022244"/>
                </a:lnTo>
                <a:cubicBezTo>
                  <a:pt x="607399" y="3018442"/>
                  <a:pt x="607372" y="3014626"/>
                  <a:pt x="607372" y="3010804"/>
                </a:cubicBezTo>
                <a:close/>
                <a:moveTo>
                  <a:pt x="607372" y="3058630"/>
                </a:moveTo>
                <a:lnTo>
                  <a:pt x="607966" y="3047280"/>
                </a:lnTo>
                <a:lnTo>
                  <a:pt x="608464" y="3047312"/>
                </a:lnTo>
                <a:lnTo>
                  <a:pt x="608490" y="3046822"/>
                </a:lnTo>
                <a:lnTo>
                  <a:pt x="625577" y="3048432"/>
                </a:lnTo>
                <a:cubicBezTo>
                  <a:pt x="657963" y="3048955"/>
                  <a:pt x="689855" y="3051913"/>
                  <a:pt x="721039" y="3057426"/>
                </a:cubicBezTo>
                <a:cubicBezTo>
                  <a:pt x="726615" y="3057010"/>
                  <a:pt x="731943" y="3057951"/>
                  <a:pt x="737251" y="3058953"/>
                </a:cubicBezTo>
                <a:lnTo>
                  <a:pt x="737368" y="3060092"/>
                </a:lnTo>
                <a:cubicBezTo>
                  <a:pt x="1096219" y="3119024"/>
                  <a:pt x="1377258" y="3397595"/>
                  <a:pt x="1427534" y="3747690"/>
                </a:cubicBezTo>
                <a:cubicBezTo>
                  <a:pt x="1427702" y="3747743"/>
                  <a:pt x="1427871" y="3747748"/>
                  <a:pt x="1428040" y="3747753"/>
                </a:cubicBezTo>
                <a:lnTo>
                  <a:pt x="1428580" y="3754390"/>
                </a:lnTo>
                <a:cubicBezTo>
                  <a:pt x="1433637" y="3784397"/>
                  <a:pt x="1436086" y="3815039"/>
                  <a:pt x="1436044" y="3846121"/>
                </a:cubicBezTo>
                <a:cubicBezTo>
                  <a:pt x="1437356" y="3851707"/>
                  <a:pt x="1437415" y="3857331"/>
                  <a:pt x="1437415" y="3862969"/>
                </a:cubicBezTo>
                <a:cubicBezTo>
                  <a:pt x="1437415" y="3866761"/>
                  <a:pt x="1437388" y="3870547"/>
                  <a:pt x="1436822" y="3874319"/>
                </a:cubicBezTo>
                <a:lnTo>
                  <a:pt x="1436323" y="3874286"/>
                </a:lnTo>
                <a:lnTo>
                  <a:pt x="1436297" y="3874777"/>
                </a:lnTo>
                <a:lnTo>
                  <a:pt x="1419178" y="3873164"/>
                </a:lnTo>
                <a:cubicBezTo>
                  <a:pt x="1386804" y="3872641"/>
                  <a:pt x="1354924" y="3869683"/>
                  <a:pt x="1323752" y="3864173"/>
                </a:cubicBezTo>
                <a:cubicBezTo>
                  <a:pt x="1318175" y="3864589"/>
                  <a:pt x="1312846" y="3863648"/>
                  <a:pt x="1307535" y="3862645"/>
                </a:cubicBezTo>
                <a:lnTo>
                  <a:pt x="1307419" y="3861506"/>
                </a:lnTo>
                <a:cubicBezTo>
                  <a:pt x="948568" y="3802574"/>
                  <a:pt x="667529" y="3524002"/>
                  <a:pt x="617253" y="3173908"/>
                </a:cubicBezTo>
                <a:cubicBezTo>
                  <a:pt x="617086" y="3173856"/>
                  <a:pt x="616917" y="3173851"/>
                  <a:pt x="616748" y="3173846"/>
                </a:cubicBezTo>
                <a:lnTo>
                  <a:pt x="616209" y="3167222"/>
                </a:lnTo>
                <a:cubicBezTo>
                  <a:pt x="611151" y="3137210"/>
                  <a:pt x="608700" y="3106561"/>
                  <a:pt x="608742" y="3075472"/>
                </a:cubicBezTo>
                <a:cubicBezTo>
                  <a:pt x="607430" y="3069889"/>
                  <a:pt x="607372" y="3064266"/>
                  <a:pt x="607372" y="3058630"/>
                </a:cubicBezTo>
                <a:close/>
                <a:moveTo>
                  <a:pt x="0" y="116373"/>
                </a:moveTo>
                <a:lnTo>
                  <a:pt x="0" y="0"/>
                </a:lnTo>
                <a:lnTo>
                  <a:pt x="90880" y="0"/>
                </a:lnTo>
                <a:lnTo>
                  <a:pt x="22652" y="76659"/>
                </a:lnTo>
                <a:close/>
                <a:moveTo>
                  <a:pt x="0" y="443121"/>
                </a:moveTo>
                <a:lnTo>
                  <a:pt x="0" y="311637"/>
                </a:lnTo>
                <a:lnTo>
                  <a:pt x="82171" y="276703"/>
                </a:lnTo>
                <a:cubicBezTo>
                  <a:pt x="190106" y="222464"/>
                  <a:pt x="281723" y="142152"/>
                  <a:pt x="348118" y="44350"/>
                </a:cubicBezTo>
                <a:lnTo>
                  <a:pt x="370347" y="0"/>
                </a:lnTo>
                <a:lnTo>
                  <a:pt x="518984" y="0"/>
                </a:lnTo>
                <a:lnTo>
                  <a:pt x="467145" y="95636"/>
                </a:lnTo>
                <a:cubicBezTo>
                  <a:pt x="364000" y="256913"/>
                  <a:pt x="203621" y="380350"/>
                  <a:pt x="13323" y="439959"/>
                </a:cubicBezTo>
                <a:close/>
                <a:moveTo>
                  <a:pt x="0" y="1070142"/>
                </a:moveTo>
                <a:lnTo>
                  <a:pt x="0" y="862064"/>
                </a:lnTo>
                <a:lnTo>
                  <a:pt x="31905" y="912052"/>
                </a:lnTo>
                <a:cubicBezTo>
                  <a:pt x="132041" y="1046318"/>
                  <a:pt x="280461" y="1144085"/>
                  <a:pt x="452455" y="1181049"/>
                </a:cubicBezTo>
                <a:cubicBezTo>
                  <a:pt x="405840" y="944006"/>
                  <a:pt x="235523" y="749922"/>
                  <a:pt x="9316" y="665484"/>
                </a:cubicBezTo>
                <a:lnTo>
                  <a:pt x="0" y="662760"/>
                </a:lnTo>
                <a:lnTo>
                  <a:pt x="0" y="530567"/>
                </a:lnTo>
                <a:lnTo>
                  <a:pt x="26399" y="537107"/>
                </a:lnTo>
                <a:cubicBezTo>
                  <a:pt x="321280" y="635466"/>
                  <a:pt x="541950" y="889030"/>
                  <a:pt x="585941" y="1197788"/>
                </a:cubicBezTo>
                <a:cubicBezTo>
                  <a:pt x="586109" y="1197841"/>
                  <a:pt x="586278" y="1197846"/>
                  <a:pt x="586447" y="1197851"/>
                </a:cubicBezTo>
                <a:lnTo>
                  <a:pt x="586987" y="1204541"/>
                </a:lnTo>
                <a:cubicBezTo>
                  <a:pt x="592044" y="1234785"/>
                  <a:pt x="594493" y="1265670"/>
                  <a:pt x="594451" y="1296998"/>
                </a:cubicBezTo>
                <a:cubicBezTo>
                  <a:pt x="595763" y="1302628"/>
                  <a:pt x="595822" y="1308297"/>
                  <a:pt x="595822" y="1313979"/>
                </a:cubicBezTo>
                <a:cubicBezTo>
                  <a:pt x="595822" y="1317801"/>
                  <a:pt x="595795" y="1321617"/>
                  <a:pt x="595229" y="1325419"/>
                </a:cubicBezTo>
                <a:lnTo>
                  <a:pt x="594730" y="1325386"/>
                </a:lnTo>
                <a:lnTo>
                  <a:pt x="594704" y="1325881"/>
                </a:lnTo>
                <a:lnTo>
                  <a:pt x="577585" y="1324255"/>
                </a:lnTo>
                <a:cubicBezTo>
                  <a:pt x="545211" y="1323728"/>
                  <a:pt x="513331" y="1320747"/>
                  <a:pt x="482159" y="1315193"/>
                </a:cubicBezTo>
                <a:cubicBezTo>
                  <a:pt x="476582" y="1315612"/>
                  <a:pt x="471253" y="1314664"/>
                  <a:pt x="465942" y="1313653"/>
                </a:cubicBezTo>
                <a:lnTo>
                  <a:pt x="465826" y="1312505"/>
                </a:lnTo>
                <a:cubicBezTo>
                  <a:pt x="286401" y="1282806"/>
                  <a:pt x="126428" y="1197762"/>
                  <a:pt x="5028" y="1076034"/>
                </a:cubicBezTo>
                <a:close/>
                <a:moveTo>
                  <a:pt x="0" y="2139063"/>
                </a:moveTo>
                <a:lnTo>
                  <a:pt x="0" y="2007909"/>
                </a:lnTo>
                <a:lnTo>
                  <a:pt x="9314" y="2005207"/>
                </a:lnTo>
                <a:cubicBezTo>
                  <a:pt x="235521" y="1921432"/>
                  <a:pt x="405837" y="1728872"/>
                  <a:pt x="452453" y="1493690"/>
                </a:cubicBezTo>
                <a:cubicBezTo>
                  <a:pt x="280459" y="1530364"/>
                  <a:pt x="132038" y="1627363"/>
                  <a:pt x="31903" y="1760575"/>
                </a:cubicBezTo>
                <a:lnTo>
                  <a:pt x="0" y="1810167"/>
                </a:lnTo>
                <a:lnTo>
                  <a:pt x="0" y="1603724"/>
                </a:lnTo>
                <a:lnTo>
                  <a:pt x="5025" y="1597880"/>
                </a:lnTo>
                <a:cubicBezTo>
                  <a:pt x="126426" y="1477109"/>
                  <a:pt x="286398" y="1392733"/>
                  <a:pt x="465823" y="1363267"/>
                </a:cubicBezTo>
                <a:lnTo>
                  <a:pt x="465940" y="1362128"/>
                </a:lnTo>
                <a:cubicBezTo>
                  <a:pt x="471249" y="1361126"/>
                  <a:pt x="476577" y="1360185"/>
                  <a:pt x="482153" y="1360601"/>
                </a:cubicBezTo>
                <a:cubicBezTo>
                  <a:pt x="513336" y="1355088"/>
                  <a:pt x="545229" y="1352130"/>
                  <a:pt x="577614" y="1351607"/>
                </a:cubicBezTo>
                <a:lnTo>
                  <a:pt x="594702" y="1349997"/>
                </a:lnTo>
                <a:lnTo>
                  <a:pt x="594728" y="1350487"/>
                </a:lnTo>
                <a:lnTo>
                  <a:pt x="595226" y="1350455"/>
                </a:lnTo>
                <a:lnTo>
                  <a:pt x="595820" y="1361805"/>
                </a:lnTo>
                <a:cubicBezTo>
                  <a:pt x="595820" y="1367441"/>
                  <a:pt x="595761" y="1373063"/>
                  <a:pt x="594449" y="1378647"/>
                </a:cubicBezTo>
                <a:cubicBezTo>
                  <a:pt x="594491" y="1409736"/>
                  <a:pt x="592041" y="1440385"/>
                  <a:pt x="586982" y="1470397"/>
                </a:cubicBezTo>
                <a:lnTo>
                  <a:pt x="586444" y="1477021"/>
                </a:lnTo>
                <a:cubicBezTo>
                  <a:pt x="586274" y="1477026"/>
                  <a:pt x="586106" y="1477030"/>
                  <a:pt x="585938" y="1477083"/>
                </a:cubicBezTo>
                <a:cubicBezTo>
                  <a:pt x="541948" y="1783415"/>
                  <a:pt x="321278" y="2034989"/>
                  <a:pt x="26396" y="2132575"/>
                </a:cubicBezTo>
                <a:close/>
                <a:moveTo>
                  <a:pt x="0" y="2766967"/>
                </a:moveTo>
                <a:lnTo>
                  <a:pt x="0" y="2558889"/>
                </a:lnTo>
                <a:lnTo>
                  <a:pt x="31905" y="2608877"/>
                </a:lnTo>
                <a:cubicBezTo>
                  <a:pt x="132041" y="2743143"/>
                  <a:pt x="280461" y="2840910"/>
                  <a:pt x="452455" y="2877874"/>
                </a:cubicBezTo>
                <a:cubicBezTo>
                  <a:pt x="405840" y="2640831"/>
                  <a:pt x="235523" y="2446747"/>
                  <a:pt x="9316" y="2362309"/>
                </a:cubicBezTo>
                <a:lnTo>
                  <a:pt x="0" y="2359585"/>
                </a:lnTo>
                <a:lnTo>
                  <a:pt x="0" y="2227392"/>
                </a:lnTo>
                <a:lnTo>
                  <a:pt x="26399" y="2233932"/>
                </a:lnTo>
                <a:cubicBezTo>
                  <a:pt x="321280" y="2332291"/>
                  <a:pt x="541950" y="2585855"/>
                  <a:pt x="585941" y="2894613"/>
                </a:cubicBezTo>
                <a:cubicBezTo>
                  <a:pt x="586109" y="2894666"/>
                  <a:pt x="586278" y="2894671"/>
                  <a:pt x="586447" y="2894676"/>
                </a:cubicBezTo>
                <a:lnTo>
                  <a:pt x="586987" y="2901366"/>
                </a:lnTo>
                <a:cubicBezTo>
                  <a:pt x="592044" y="2931610"/>
                  <a:pt x="594493" y="2962495"/>
                  <a:pt x="594451" y="2993823"/>
                </a:cubicBezTo>
                <a:cubicBezTo>
                  <a:pt x="595763" y="2999453"/>
                  <a:pt x="595822" y="3005122"/>
                  <a:pt x="595822" y="3010804"/>
                </a:cubicBezTo>
                <a:cubicBezTo>
                  <a:pt x="595822" y="3014626"/>
                  <a:pt x="595795" y="3018442"/>
                  <a:pt x="595229" y="3022244"/>
                </a:cubicBezTo>
                <a:lnTo>
                  <a:pt x="594730" y="3022211"/>
                </a:lnTo>
                <a:lnTo>
                  <a:pt x="594704" y="3022706"/>
                </a:lnTo>
                <a:lnTo>
                  <a:pt x="577585" y="3021080"/>
                </a:lnTo>
                <a:cubicBezTo>
                  <a:pt x="545211" y="3020553"/>
                  <a:pt x="513331" y="3017572"/>
                  <a:pt x="482159" y="3012018"/>
                </a:cubicBezTo>
                <a:cubicBezTo>
                  <a:pt x="476582" y="3012437"/>
                  <a:pt x="471253" y="3011489"/>
                  <a:pt x="465942" y="3010478"/>
                </a:cubicBezTo>
                <a:lnTo>
                  <a:pt x="465826" y="3009330"/>
                </a:lnTo>
                <a:cubicBezTo>
                  <a:pt x="286401" y="2979630"/>
                  <a:pt x="126428" y="2894586"/>
                  <a:pt x="5028" y="2772859"/>
                </a:cubicBezTo>
                <a:close/>
                <a:moveTo>
                  <a:pt x="0" y="3835888"/>
                </a:moveTo>
                <a:lnTo>
                  <a:pt x="0" y="3704734"/>
                </a:lnTo>
                <a:lnTo>
                  <a:pt x="9314" y="3702032"/>
                </a:lnTo>
                <a:cubicBezTo>
                  <a:pt x="235521" y="3618257"/>
                  <a:pt x="405837" y="3425697"/>
                  <a:pt x="452453" y="3190516"/>
                </a:cubicBezTo>
                <a:cubicBezTo>
                  <a:pt x="280459" y="3227190"/>
                  <a:pt x="132038" y="3324188"/>
                  <a:pt x="31903" y="3457400"/>
                </a:cubicBezTo>
                <a:lnTo>
                  <a:pt x="0" y="3506992"/>
                </a:lnTo>
                <a:lnTo>
                  <a:pt x="0" y="3300549"/>
                </a:lnTo>
                <a:lnTo>
                  <a:pt x="5025" y="3294705"/>
                </a:lnTo>
                <a:cubicBezTo>
                  <a:pt x="126426" y="3173934"/>
                  <a:pt x="286398" y="3089558"/>
                  <a:pt x="465823" y="3060092"/>
                </a:cubicBezTo>
                <a:lnTo>
                  <a:pt x="465940" y="3058953"/>
                </a:lnTo>
                <a:cubicBezTo>
                  <a:pt x="471249" y="3057951"/>
                  <a:pt x="476577" y="3057010"/>
                  <a:pt x="482153" y="3057426"/>
                </a:cubicBezTo>
                <a:cubicBezTo>
                  <a:pt x="513336" y="3051913"/>
                  <a:pt x="545229" y="3048955"/>
                  <a:pt x="577614" y="3048432"/>
                </a:cubicBezTo>
                <a:lnTo>
                  <a:pt x="594702" y="3046822"/>
                </a:lnTo>
                <a:lnTo>
                  <a:pt x="594728" y="3047312"/>
                </a:lnTo>
                <a:lnTo>
                  <a:pt x="595226" y="3047280"/>
                </a:lnTo>
                <a:lnTo>
                  <a:pt x="595820" y="3058630"/>
                </a:lnTo>
                <a:cubicBezTo>
                  <a:pt x="595820" y="3064266"/>
                  <a:pt x="595761" y="3069889"/>
                  <a:pt x="594449" y="3075472"/>
                </a:cubicBezTo>
                <a:cubicBezTo>
                  <a:pt x="594491" y="3106561"/>
                  <a:pt x="592041" y="3137210"/>
                  <a:pt x="586982" y="3167222"/>
                </a:cubicBezTo>
                <a:lnTo>
                  <a:pt x="586444" y="3173846"/>
                </a:lnTo>
                <a:cubicBezTo>
                  <a:pt x="586274" y="3173851"/>
                  <a:pt x="586106" y="3173856"/>
                  <a:pt x="585938" y="3173908"/>
                </a:cubicBezTo>
                <a:cubicBezTo>
                  <a:pt x="541948" y="3480240"/>
                  <a:pt x="321278" y="3731813"/>
                  <a:pt x="26396" y="3829400"/>
                </a:cubicBezTo>
                <a:close/>
                <a:moveTo>
                  <a:pt x="0" y="4056079"/>
                </a:moveTo>
                <a:lnTo>
                  <a:pt x="0" y="3923091"/>
                </a:lnTo>
                <a:lnTo>
                  <a:pt x="9850" y="3925425"/>
                </a:lnTo>
                <a:cubicBezTo>
                  <a:pt x="194718" y="3982914"/>
                  <a:pt x="351664" y="4101018"/>
                  <a:pt x="456028" y="4255797"/>
                </a:cubicBezTo>
                <a:lnTo>
                  <a:pt x="484473" y="4305008"/>
                </a:lnTo>
                <a:lnTo>
                  <a:pt x="333423" y="4305008"/>
                </a:lnTo>
                <a:lnTo>
                  <a:pt x="281300" y="4241205"/>
                </a:lnTo>
                <a:cubicBezTo>
                  <a:pt x="223282" y="4178491"/>
                  <a:pt x="153561" y="4126262"/>
                  <a:pt x="75476" y="4087725"/>
                </a:cubicBezTo>
                <a:close/>
                <a:moveTo>
                  <a:pt x="0" y="4305008"/>
                </a:moveTo>
                <a:lnTo>
                  <a:pt x="0" y="4256099"/>
                </a:lnTo>
                <a:lnTo>
                  <a:pt x="8327" y="4271827"/>
                </a:lnTo>
                <a:lnTo>
                  <a:pt x="35009" y="430500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a:extLst>
              <a:ext uri="{FF2B5EF4-FFF2-40B4-BE49-F238E27FC236}">
                <a16:creationId xmlns:a16="http://schemas.microsoft.com/office/drawing/2014/main" id="{1B26E892-1320-40AA-9CA1-246721C18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8592" y="620720"/>
            <a:ext cx="7323231" cy="55931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37292852-C6A5-5243-A268-1F57A9393C00}"/>
              </a:ext>
            </a:extLst>
          </p:cNvPr>
          <p:cNvSpPr>
            <a:spLocks noGrp="1"/>
          </p:cNvSpPr>
          <p:nvPr>
            <p:ph type="title"/>
          </p:nvPr>
        </p:nvSpPr>
        <p:spPr>
          <a:xfrm>
            <a:off x="4290460" y="1179517"/>
            <a:ext cx="6717331" cy="3023981"/>
          </a:xfrm>
        </p:spPr>
        <p:txBody>
          <a:bodyPr vert="horz" lIns="91440" tIns="45720" rIns="91440" bIns="45720" rtlCol="0" anchor="b">
            <a:normAutofit/>
          </a:bodyPr>
          <a:lstStyle/>
          <a:p>
            <a:r>
              <a:rPr lang="en-US" sz="4800" b="1" spc="200" dirty="0">
                <a:solidFill>
                  <a:srgbClr val="FFFFFF"/>
                </a:solidFill>
              </a:rPr>
              <a:t>2022 NAPAA Sorority 101</a:t>
            </a:r>
          </a:p>
        </p:txBody>
      </p:sp>
      <p:cxnSp>
        <p:nvCxnSpPr>
          <p:cNvPr id="21" name="Straight Connector 20">
            <a:extLst>
              <a:ext uri="{FF2B5EF4-FFF2-40B4-BE49-F238E27FC236}">
                <a16:creationId xmlns:a16="http://schemas.microsoft.com/office/drawing/2014/main" id="{C9A1F79C-E4D1-4AAE-BA11-3A09005252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42932" y="4214336"/>
            <a:ext cx="512064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useBgFill="1">
        <p:nvSpPr>
          <p:cNvPr id="23" name="Rectangle 22">
            <a:extLst>
              <a:ext uri="{FF2B5EF4-FFF2-40B4-BE49-F238E27FC236}">
                <a16:creationId xmlns:a16="http://schemas.microsoft.com/office/drawing/2014/main" id="{C170DF7D-4686-4BD5-A9CD-C896492846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4000" y="-2"/>
            <a:ext cx="164592"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5916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24F6C-2709-4C6C-90A1-C024EBEF4E5C}"/>
              </a:ext>
            </a:extLst>
          </p:cNvPr>
          <p:cNvSpPr>
            <a:spLocks noGrp="1"/>
          </p:cNvSpPr>
          <p:nvPr>
            <p:ph type="title"/>
          </p:nvPr>
        </p:nvSpPr>
        <p:spPr>
          <a:xfrm>
            <a:off x="1024128" y="585216"/>
            <a:ext cx="6066818" cy="1499616"/>
          </a:xfrm>
        </p:spPr>
        <p:txBody>
          <a:bodyPr>
            <a:normAutofit/>
          </a:bodyPr>
          <a:lstStyle/>
          <a:p>
            <a:r>
              <a:rPr lang="en-US">
                <a:latin typeface="Garamond" panose="02020404030301010803" pitchFamily="18" charset="0"/>
              </a:rPr>
              <a:t>Grades</a:t>
            </a:r>
          </a:p>
        </p:txBody>
      </p:sp>
      <p:sp>
        <p:nvSpPr>
          <p:cNvPr id="3" name="Content Placeholder 2">
            <a:extLst>
              <a:ext uri="{FF2B5EF4-FFF2-40B4-BE49-F238E27FC236}">
                <a16:creationId xmlns:a16="http://schemas.microsoft.com/office/drawing/2014/main" id="{41FD2EE3-1CE4-461E-8E31-4973639D3C9F}"/>
              </a:ext>
            </a:extLst>
          </p:cNvPr>
          <p:cNvSpPr>
            <a:spLocks noGrp="1"/>
          </p:cNvSpPr>
          <p:nvPr>
            <p:ph idx="1"/>
          </p:nvPr>
        </p:nvSpPr>
        <p:spPr>
          <a:xfrm>
            <a:off x="740229" y="2084832"/>
            <a:ext cx="5515429" cy="2688337"/>
          </a:xfrm>
        </p:spPr>
        <p:txBody>
          <a:bodyPr>
            <a:noAutofit/>
          </a:bodyPr>
          <a:lstStyle/>
          <a:p>
            <a:r>
              <a:rPr lang="en-US" sz="3200" dirty="0">
                <a:latin typeface="Garamond" panose="02020404030301010803" pitchFamily="18" charset="0"/>
              </a:rPr>
              <a:t>Each university or college will have a minimum GPA for recruitment</a:t>
            </a:r>
          </a:p>
          <a:p>
            <a:r>
              <a:rPr lang="en-US" sz="3200" dirty="0">
                <a:latin typeface="Garamond" panose="02020404030301010803" pitchFamily="18" charset="0"/>
              </a:rPr>
              <a:t>Each sorority will have a minimum GPA for membership</a:t>
            </a:r>
          </a:p>
        </p:txBody>
      </p:sp>
      <p:pic>
        <p:nvPicPr>
          <p:cNvPr id="11" name="Picture 10">
            <a:extLst>
              <a:ext uri="{FF2B5EF4-FFF2-40B4-BE49-F238E27FC236}">
                <a16:creationId xmlns:a16="http://schemas.microsoft.com/office/drawing/2014/main" id="{0131D427-BBD2-4730-8F7D-2CD54FA98815}"/>
              </a:ext>
            </a:extLst>
          </p:cNvPr>
          <p:cNvPicPr>
            <a:picLocks noChangeAspect="1"/>
          </p:cNvPicPr>
          <p:nvPr/>
        </p:nvPicPr>
        <p:blipFill>
          <a:blip r:embed="rId2"/>
          <a:stretch>
            <a:fillRect/>
          </a:stretch>
        </p:blipFill>
        <p:spPr>
          <a:xfrm>
            <a:off x="6255658" y="791029"/>
            <a:ext cx="5675085" cy="4511693"/>
          </a:xfrm>
          <a:prstGeom prst="rect">
            <a:avLst/>
          </a:prstGeom>
        </p:spPr>
      </p:pic>
      <p:pic>
        <p:nvPicPr>
          <p:cNvPr id="9" name="Picture 8">
            <a:extLst>
              <a:ext uri="{FF2B5EF4-FFF2-40B4-BE49-F238E27FC236}">
                <a16:creationId xmlns:a16="http://schemas.microsoft.com/office/drawing/2014/main" id="{9C1C251A-91BE-420B-8500-89AA4D0EA265}"/>
              </a:ext>
            </a:extLst>
          </p:cNvPr>
          <p:cNvPicPr>
            <a:picLocks noChangeAspect="1"/>
          </p:cNvPicPr>
          <p:nvPr/>
        </p:nvPicPr>
        <p:blipFill>
          <a:blip r:embed="rId3"/>
          <a:stretch>
            <a:fillRect/>
          </a:stretch>
        </p:blipFill>
        <p:spPr>
          <a:xfrm>
            <a:off x="2281267" y="5425729"/>
            <a:ext cx="7629466" cy="1282483"/>
          </a:xfrm>
          <a:prstGeom prst="rect">
            <a:avLst/>
          </a:prstGeom>
        </p:spPr>
      </p:pic>
    </p:spTree>
    <p:extLst>
      <p:ext uri="{BB962C8B-B14F-4D97-AF65-F5344CB8AC3E}">
        <p14:creationId xmlns:p14="http://schemas.microsoft.com/office/powerpoint/2010/main" val="10276765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B271D-DE9E-4A05-95DF-D0742405F3E5}"/>
              </a:ext>
            </a:extLst>
          </p:cNvPr>
          <p:cNvSpPr>
            <a:spLocks noGrp="1"/>
          </p:cNvSpPr>
          <p:nvPr>
            <p:ph type="title"/>
          </p:nvPr>
        </p:nvSpPr>
        <p:spPr/>
        <p:txBody>
          <a:bodyPr/>
          <a:lstStyle/>
          <a:p>
            <a:pPr algn="ctr"/>
            <a:r>
              <a:rPr lang="en-US" dirty="0">
                <a:latin typeface="Garamond" panose="02020404030301010803" pitchFamily="18" charset="0"/>
              </a:rPr>
              <a:t>Sorority Expenses</a:t>
            </a:r>
          </a:p>
        </p:txBody>
      </p:sp>
      <p:sp>
        <p:nvSpPr>
          <p:cNvPr id="3" name="Content Placeholder 2">
            <a:extLst>
              <a:ext uri="{FF2B5EF4-FFF2-40B4-BE49-F238E27FC236}">
                <a16:creationId xmlns:a16="http://schemas.microsoft.com/office/drawing/2014/main" id="{232AAE7A-4A80-4B35-A69B-CFA055CF6E72}"/>
              </a:ext>
            </a:extLst>
          </p:cNvPr>
          <p:cNvSpPr>
            <a:spLocks noGrp="1"/>
          </p:cNvSpPr>
          <p:nvPr>
            <p:ph idx="1"/>
          </p:nvPr>
        </p:nvSpPr>
        <p:spPr>
          <a:xfrm>
            <a:off x="1024127" y="1843259"/>
            <a:ext cx="9720073" cy="4023360"/>
          </a:xfrm>
        </p:spPr>
        <p:txBody>
          <a:bodyPr/>
          <a:lstStyle/>
          <a:p>
            <a:pPr marL="0" indent="0" algn="ctr">
              <a:buNone/>
            </a:pPr>
            <a:r>
              <a:rPr lang="en-US" sz="2800" dirty="0">
                <a:latin typeface="Garamond" panose="02020404030301010803" pitchFamily="18" charset="0"/>
              </a:rPr>
              <a:t>Sorority cost is going to vary from campus to campus and will depend on what is included. </a:t>
            </a:r>
          </a:p>
          <a:p>
            <a:pPr marL="0" indent="0">
              <a:buNone/>
            </a:pPr>
            <a:endParaRPr lang="en-US" dirty="0">
              <a:latin typeface="Garamond" panose="02020404030301010803" pitchFamily="18" charset="0"/>
            </a:endParaRPr>
          </a:p>
        </p:txBody>
      </p:sp>
      <p:pic>
        <p:nvPicPr>
          <p:cNvPr id="7" name="Picture 6">
            <a:extLst>
              <a:ext uri="{FF2B5EF4-FFF2-40B4-BE49-F238E27FC236}">
                <a16:creationId xmlns:a16="http://schemas.microsoft.com/office/drawing/2014/main" id="{85170B2D-D7B2-4528-A142-847915E563F9}"/>
              </a:ext>
            </a:extLst>
          </p:cNvPr>
          <p:cNvPicPr>
            <a:picLocks noChangeAspect="1"/>
          </p:cNvPicPr>
          <p:nvPr/>
        </p:nvPicPr>
        <p:blipFill>
          <a:blip r:embed="rId2"/>
          <a:stretch>
            <a:fillRect/>
          </a:stretch>
        </p:blipFill>
        <p:spPr>
          <a:xfrm>
            <a:off x="4530790" y="3194856"/>
            <a:ext cx="2706745" cy="2962275"/>
          </a:xfrm>
          <a:prstGeom prst="rect">
            <a:avLst/>
          </a:prstGeom>
        </p:spPr>
      </p:pic>
      <p:pic>
        <p:nvPicPr>
          <p:cNvPr id="9" name="Picture 8">
            <a:extLst>
              <a:ext uri="{FF2B5EF4-FFF2-40B4-BE49-F238E27FC236}">
                <a16:creationId xmlns:a16="http://schemas.microsoft.com/office/drawing/2014/main" id="{98834803-8A42-4769-B157-ED8981BB6597}"/>
              </a:ext>
            </a:extLst>
          </p:cNvPr>
          <p:cNvPicPr>
            <a:picLocks noChangeAspect="1"/>
          </p:cNvPicPr>
          <p:nvPr/>
        </p:nvPicPr>
        <p:blipFill>
          <a:blip r:embed="rId3"/>
          <a:stretch>
            <a:fillRect/>
          </a:stretch>
        </p:blipFill>
        <p:spPr>
          <a:xfrm>
            <a:off x="380175" y="3429000"/>
            <a:ext cx="4053712" cy="2103085"/>
          </a:xfrm>
          <a:prstGeom prst="rect">
            <a:avLst/>
          </a:prstGeom>
        </p:spPr>
      </p:pic>
      <p:pic>
        <p:nvPicPr>
          <p:cNvPr id="11" name="Picture 10">
            <a:extLst>
              <a:ext uri="{FF2B5EF4-FFF2-40B4-BE49-F238E27FC236}">
                <a16:creationId xmlns:a16="http://schemas.microsoft.com/office/drawing/2014/main" id="{1E8D2F4C-4F96-40F1-BB8B-2AB5A0E400CB}"/>
              </a:ext>
            </a:extLst>
          </p:cNvPr>
          <p:cNvPicPr>
            <a:picLocks noChangeAspect="1"/>
          </p:cNvPicPr>
          <p:nvPr/>
        </p:nvPicPr>
        <p:blipFill>
          <a:blip r:embed="rId4"/>
          <a:stretch>
            <a:fillRect/>
          </a:stretch>
        </p:blipFill>
        <p:spPr>
          <a:xfrm>
            <a:off x="7512194" y="2904344"/>
            <a:ext cx="4574511" cy="3543300"/>
          </a:xfrm>
          <a:prstGeom prst="rect">
            <a:avLst/>
          </a:prstGeom>
        </p:spPr>
      </p:pic>
    </p:spTree>
    <p:extLst>
      <p:ext uri="{BB962C8B-B14F-4D97-AF65-F5344CB8AC3E}">
        <p14:creationId xmlns:p14="http://schemas.microsoft.com/office/powerpoint/2010/main" val="27226614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091CB50-7447-4BE5-8DDC-FEFE929818DA}"/>
              </a:ext>
            </a:extLst>
          </p:cNvPr>
          <p:cNvSpPr>
            <a:spLocks noGrp="1"/>
          </p:cNvSpPr>
          <p:nvPr>
            <p:ph type="title"/>
          </p:nvPr>
        </p:nvSpPr>
        <p:spPr/>
        <p:txBody>
          <a:bodyPr/>
          <a:lstStyle/>
          <a:p>
            <a:pPr algn="ctr"/>
            <a:r>
              <a:rPr lang="en-US">
                <a:latin typeface="Garamond" panose="02020404030301010803" pitchFamily="18" charset="0"/>
              </a:rPr>
              <a:t>The Recruitment Process</a:t>
            </a:r>
            <a:endParaRPr lang="en-US" dirty="0">
              <a:latin typeface="Garamond" panose="02020404030301010803" pitchFamily="18" charset="0"/>
            </a:endParaRPr>
          </a:p>
        </p:txBody>
      </p:sp>
      <p:graphicFrame>
        <p:nvGraphicFramePr>
          <p:cNvPr id="25" name="Content Placeholder 4">
            <a:extLst>
              <a:ext uri="{FF2B5EF4-FFF2-40B4-BE49-F238E27FC236}">
                <a16:creationId xmlns:a16="http://schemas.microsoft.com/office/drawing/2014/main" id="{B39BBB9B-8838-4579-BEB6-87770A84F1BA}"/>
              </a:ext>
            </a:extLst>
          </p:cNvPr>
          <p:cNvGraphicFramePr>
            <a:graphicFrameLocks noGrp="1"/>
          </p:cNvGraphicFramePr>
          <p:nvPr>
            <p:ph idx="1"/>
          </p:nvPr>
        </p:nvGraphicFramePr>
        <p:xfrm>
          <a:off x="838200" y="1454727"/>
          <a:ext cx="10515600" cy="47222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939890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24" name="Rectangle 7">
            <a:extLst>
              <a:ext uri="{FF2B5EF4-FFF2-40B4-BE49-F238E27FC236}">
                <a16:creationId xmlns:a16="http://schemas.microsoft.com/office/drawing/2014/main" id="{A43280A9-E265-46D1-8575-622906D20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88726"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16">
            <a:extLst>
              <a:ext uri="{FF2B5EF4-FFF2-40B4-BE49-F238E27FC236}">
                <a16:creationId xmlns:a16="http://schemas.microsoft.com/office/drawing/2014/main" id="{4DE20B70-4750-4280-B3AC-512C05EEF9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396" y="1276539"/>
            <a:ext cx="5570417" cy="4304276"/>
          </a:xfrm>
          <a:custGeom>
            <a:avLst/>
            <a:gdLst>
              <a:gd name="connsiteX0" fmla="*/ 4985599 w 5593163"/>
              <a:gd name="connsiteY0" fmla="*/ 636203 h 4305008"/>
              <a:gd name="connsiteX1" fmla="*/ 5528908 w 5593163"/>
              <a:gd name="connsiteY1" fmla="*/ 1181049 h 4305008"/>
              <a:gd name="connsiteX2" fmla="*/ 4985599 w 5593163"/>
              <a:gd name="connsiteY2" fmla="*/ 636203 h 4305008"/>
              <a:gd name="connsiteX3" fmla="*/ 4985599 w 5593163"/>
              <a:gd name="connsiteY3" fmla="*/ 2333028 h 4305008"/>
              <a:gd name="connsiteX4" fmla="*/ 5528908 w 5593163"/>
              <a:gd name="connsiteY4" fmla="*/ 2877874 h 4305008"/>
              <a:gd name="connsiteX5" fmla="*/ 4985599 w 5593163"/>
              <a:gd name="connsiteY5" fmla="*/ 2333028 h 4305008"/>
              <a:gd name="connsiteX6" fmla="*/ 4985597 w 5593163"/>
              <a:gd name="connsiteY6" fmla="*/ 2034258 h 4305008"/>
              <a:gd name="connsiteX7" fmla="*/ 5528906 w 5593163"/>
              <a:gd name="connsiteY7" fmla="*/ 1493690 h 4305008"/>
              <a:gd name="connsiteX8" fmla="*/ 4985597 w 5593163"/>
              <a:gd name="connsiteY8" fmla="*/ 2034258 h 4305008"/>
              <a:gd name="connsiteX9" fmla="*/ 4985597 w 5593163"/>
              <a:gd name="connsiteY9" fmla="*/ 3731083 h 4305008"/>
              <a:gd name="connsiteX10" fmla="*/ 5528906 w 5593163"/>
              <a:gd name="connsiteY10" fmla="*/ 3190516 h 4305008"/>
              <a:gd name="connsiteX11" fmla="*/ 4985597 w 5593163"/>
              <a:gd name="connsiteY11" fmla="*/ 3731083 h 4305008"/>
              <a:gd name="connsiteX12" fmla="*/ 4842232 w 5593163"/>
              <a:gd name="connsiteY12" fmla="*/ 503273 h 4305008"/>
              <a:gd name="connsiteX13" fmla="*/ 4842826 w 5593163"/>
              <a:gd name="connsiteY13" fmla="*/ 491833 h 4305008"/>
              <a:gd name="connsiteX14" fmla="*/ 4843324 w 5593163"/>
              <a:gd name="connsiteY14" fmla="*/ 491866 h 4305008"/>
              <a:gd name="connsiteX15" fmla="*/ 4843350 w 5593163"/>
              <a:gd name="connsiteY15" fmla="*/ 491372 h 4305008"/>
              <a:gd name="connsiteX16" fmla="*/ 4860437 w 5593163"/>
              <a:gd name="connsiteY16" fmla="*/ 492995 h 4305008"/>
              <a:gd name="connsiteX17" fmla="*/ 4955899 w 5593163"/>
              <a:gd name="connsiteY17" fmla="*/ 502060 h 4305008"/>
              <a:gd name="connsiteX18" fmla="*/ 4972112 w 5593163"/>
              <a:gd name="connsiteY18" fmla="*/ 503599 h 4305008"/>
              <a:gd name="connsiteX19" fmla="*/ 4972229 w 5593163"/>
              <a:gd name="connsiteY19" fmla="*/ 504747 h 4305008"/>
              <a:gd name="connsiteX20" fmla="*/ 5583809 w 5593163"/>
              <a:gd name="connsiteY20" fmla="*/ 948988 h 4305008"/>
              <a:gd name="connsiteX21" fmla="*/ 5593163 w 5593163"/>
              <a:gd name="connsiteY21" fmla="*/ 971822 h 4305008"/>
              <a:gd name="connsiteX22" fmla="*/ 5593163 w 5593163"/>
              <a:gd name="connsiteY22" fmla="*/ 1318474 h 4305008"/>
              <a:gd name="connsiteX23" fmla="*/ 5558612 w 5593163"/>
              <a:gd name="connsiteY23" fmla="*/ 1315193 h 4305008"/>
              <a:gd name="connsiteX24" fmla="*/ 5542395 w 5593163"/>
              <a:gd name="connsiteY24" fmla="*/ 1313653 h 4305008"/>
              <a:gd name="connsiteX25" fmla="*/ 5542279 w 5593163"/>
              <a:gd name="connsiteY25" fmla="*/ 1312505 h 4305008"/>
              <a:gd name="connsiteX26" fmla="*/ 4852114 w 5593163"/>
              <a:gd name="connsiteY26" fmla="*/ 619464 h 4305008"/>
              <a:gd name="connsiteX27" fmla="*/ 4851608 w 5593163"/>
              <a:gd name="connsiteY27" fmla="*/ 619401 h 4305008"/>
              <a:gd name="connsiteX28" fmla="*/ 4851070 w 5593163"/>
              <a:gd name="connsiteY28" fmla="*/ 612725 h 4305008"/>
              <a:gd name="connsiteX29" fmla="*/ 4843603 w 5593163"/>
              <a:gd name="connsiteY29" fmla="*/ 520249 h 4305008"/>
              <a:gd name="connsiteX30" fmla="*/ 4842232 w 5593163"/>
              <a:gd name="connsiteY30" fmla="*/ 503273 h 4305008"/>
              <a:gd name="connsiteX31" fmla="*/ 4842232 w 5593163"/>
              <a:gd name="connsiteY31" fmla="*/ 2200098 h 4305008"/>
              <a:gd name="connsiteX32" fmla="*/ 4842826 w 5593163"/>
              <a:gd name="connsiteY32" fmla="*/ 2188658 h 4305008"/>
              <a:gd name="connsiteX33" fmla="*/ 4843324 w 5593163"/>
              <a:gd name="connsiteY33" fmla="*/ 2188691 h 4305008"/>
              <a:gd name="connsiteX34" fmla="*/ 4843350 w 5593163"/>
              <a:gd name="connsiteY34" fmla="*/ 2188197 h 4305008"/>
              <a:gd name="connsiteX35" fmla="*/ 4860437 w 5593163"/>
              <a:gd name="connsiteY35" fmla="*/ 2189820 h 4305008"/>
              <a:gd name="connsiteX36" fmla="*/ 4955899 w 5593163"/>
              <a:gd name="connsiteY36" fmla="*/ 2198885 h 4305008"/>
              <a:gd name="connsiteX37" fmla="*/ 4972112 w 5593163"/>
              <a:gd name="connsiteY37" fmla="*/ 2200424 h 4305008"/>
              <a:gd name="connsiteX38" fmla="*/ 4972229 w 5593163"/>
              <a:gd name="connsiteY38" fmla="*/ 2201572 h 4305008"/>
              <a:gd name="connsiteX39" fmla="*/ 5583809 w 5593163"/>
              <a:gd name="connsiteY39" fmla="*/ 2645813 h 4305008"/>
              <a:gd name="connsiteX40" fmla="*/ 5593163 w 5593163"/>
              <a:gd name="connsiteY40" fmla="*/ 2668647 h 4305008"/>
              <a:gd name="connsiteX41" fmla="*/ 5593163 w 5593163"/>
              <a:gd name="connsiteY41" fmla="*/ 3015299 h 4305008"/>
              <a:gd name="connsiteX42" fmla="*/ 5558612 w 5593163"/>
              <a:gd name="connsiteY42" fmla="*/ 3012018 h 4305008"/>
              <a:gd name="connsiteX43" fmla="*/ 5542395 w 5593163"/>
              <a:gd name="connsiteY43" fmla="*/ 3010478 h 4305008"/>
              <a:gd name="connsiteX44" fmla="*/ 5542279 w 5593163"/>
              <a:gd name="connsiteY44" fmla="*/ 3009330 h 4305008"/>
              <a:gd name="connsiteX45" fmla="*/ 4852114 w 5593163"/>
              <a:gd name="connsiteY45" fmla="*/ 2316289 h 4305008"/>
              <a:gd name="connsiteX46" fmla="*/ 4851608 w 5593163"/>
              <a:gd name="connsiteY46" fmla="*/ 2316226 h 4305008"/>
              <a:gd name="connsiteX47" fmla="*/ 4851070 w 5593163"/>
              <a:gd name="connsiteY47" fmla="*/ 2309550 h 4305008"/>
              <a:gd name="connsiteX48" fmla="*/ 4843603 w 5593163"/>
              <a:gd name="connsiteY48" fmla="*/ 2217074 h 4305008"/>
              <a:gd name="connsiteX49" fmla="*/ 4842232 w 5593163"/>
              <a:gd name="connsiteY49" fmla="*/ 2200098 h 4305008"/>
              <a:gd name="connsiteX50" fmla="*/ 4842232 w 5593163"/>
              <a:gd name="connsiteY50" fmla="*/ 3896923 h 4305008"/>
              <a:gd name="connsiteX51" fmla="*/ 4842826 w 5593163"/>
              <a:gd name="connsiteY51" fmla="*/ 3885483 h 4305008"/>
              <a:gd name="connsiteX52" fmla="*/ 4843324 w 5593163"/>
              <a:gd name="connsiteY52" fmla="*/ 3885516 h 4305008"/>
              <a:gd name="connsiteX53" fmla="*/ 4843350 w 5593163"/>
              <a:gd name="connsiteY53" fmla="*/ 3885022 h 4305008"/>
              <a:gd name="connsiteX54" fmla="*/ 4860437 w 5593163"/>
              <a:gd name="connsiteY54" fmla="*/ 3886645 h 4305008"/>
              <a:gd name="connsiteX55" fmla="*/ 4955899 w 5593163"/>
              <a:gd name="connsiteY55" fmla="*/ 3895710 h 4305008"/>
              <a:gd name="connsiteX56" fmla="*/ 4972112 w 5593163"/>
              <a:gd name="connsiteY56" fmla="*/ 3897249 h 4305008"/>
              <a:gd name="connsiteX57" fmla="*/ 4972229 w 5593163"/>
              <a:gd name="connsiteY57" fmla="*/ 3898397 h 4305008"/>
              <a:gd name="connsiteX58" fmla="*/ 5532481 w 5593163"/>
              <a:gd name="connsiteY58" fmla="*/ 4255797 h 4305008"/>
              <a:gd name="connsiteX59" fmla="*/ 5560926 w 5593163"/>
              <a:gd name="connsiteY59" fmla="*/ 4305008 h 4305008"/>
              <a:gd name="connsiteX60" fmla="*/ 5409877 w 5593163"/>
              <a:gd name="connsiteY60" fmla="*/ 4305008 h 4305008"/>
              <a:gd name="connsiteX61" fmla="*/ 5357754 w 5593163"/>
              <a:gd name="connsiteY61" fmla="*/ 4241205 h 4305008"/>
              <a:gd name="connsiteX62" fmla="*/ 4985599 w 5593163"/>
              <a:gd name="connsiteY62" fmla="*/ 4029853 h 4305008"/>
              <a:gd name="connsiteX63" fmla="*/ 5084780 w 5593163"/>
              <a:gd name="connsiteY63" fmla="*/ 4271827 h 4305008"/>
              <a:gd name="connsiteX64" fmla="*/ 5111462 w 5593163"/>
              <a:gd name="connsiteY64" fmla="*/ 4305008 h 4305008"/>
              <a:gd name="connsiteX65" fmla="*/ 4957353 w 5593163"/>
              <a:gd name="connsiteY65" fmla="*/ 4305008 h 4305008"/>
              <a:gd name="connsiteX66" fmla="*/ 4927231 w 5593163"/>
              <a:gd name="connsiteY66" fmla="*/ 4254710 h 4305008"/>
              <a:gd name="connsiteX67" fmla="*/ 4852114 w 5593163"/>
              <a:gd name="connsiteY67" fmla="*/ 4013114 h 4305008"/>
              <a:gd name="connsiteX68" fmla="*/ 4851608 w 5593163"/>
              <a:gd name="connsiteY68" fmla="*/ 4013051 h 4305008"/>
              <a:gd name="connsiteX69" fmla="*/ 4851070 w 5593163"/>
              <a:gd name="connsiteY69" fmla="*/ 4006375 h 4305008"/>
              <a:gd name="connsiteX70" fmla="*/ 4843603 w 5593163"/>
              <a:gd name="connsiteY70" fmla="*/ 3913899 h 4305008"/>
              <a:gd name="connsiteX71" fmla="*/ 4842232 w 5593163"/>
              <a:gd name="connsiteY71" fmla="*/ 3896923 h 4305008"/>
              <a:gd name="connsiteX72" fmla="*/ 4842230 w 5593163"/>
              <a:gd name="connsiteY72" fmla="*/ 469318 h 4305008"/>
              <a:gd name="connsiteX73" fmla="*/ 4843601 w 5593163"/>
              <a:gd name="connsiteY73" fmla="*/ 452471 h 4305008"/>
              <a:gd name="connsiteX74" fmla="*/ 4851065 w 5593163"/>
              <a:gd name="connsiteY74" fmla="*/ 360740 h 4305008"/>
              <a:gd name="connsiteX75" fmla="*/ 4851605 w 5593163"/>
              <a:gd name="connsiteY75" fmla="*/ 354103 h 4305008"/>
              <a:gd name="connsiteX76" fmla="*/ 4852110 w 5593163"/>
              <a:gd name="connsiteY76" fmla="*/ 354040 h 4305008"/>
              <a:gd name="connsiteX77" fmla="*/ 4936323 w 5593163"/>
              <a:gd name="connsiteY77" fmla="*/ 96778 h 4305008"/>
              <a:gd name="connsiteX78" fmla="*/ 4998957 w 5593163"/>
              <a:gd name="connsiteY78" fmla="*/ 0 h 4305008"/>
              <a:gd name="connsiteX79" fmla="*/ 5167333 w 5593163"/>
              <a:gd name="connsiteY79" fmla="*/ 0 h 4305008"/>
              <a:gd name="connsiteX80" fmla="*/ 5099105 w 5593163"/>
              <a:gd name="connsiteY80" fmla="*/ 76659 h 4305008"/>
              <a:gd name="connsiteX81" fmla="*/ 4985597 w 5593163"/>
              <a:gd name="connsiteY81" fmla="*/ 337433 h 4305008"/>
              <a:gd name="connsiteX82" fmla="*/ 5424571 w 5593163"/>
              <a:gd name="connsiteY82" fmla="*/ 44350 h 4305008"/>
              <a:gd name="connsiteX83" fmla="*/ 5446799 w 5593163"/>
              <a:gd name="connsiteY83" fmla="*/ 0 h 4305008"/>
              <a:gd name="connsiteX84" fmla="*/ 5593163 w 5593163"/>
              <a:gd name="connsiteY84" fmla="*/ 0 h 4305008"/>
              <a:gd name="connsiteX85" fmla="*/ 5593163 w 5593163"/>
              <a:gd name="connsiteY85" fmla="*/ 4197 h 4305008"/>
              <a:gd name="connsiteX86" fmla="*/ 5543598 w 5593163"/>
              <a:gd name="connsiteY86" fmla="*/ 95636 h 4305008"/>
              <a:gd name="connsiteX87" fmla="*/ 4972226 w 5593163"/>
              <a:gd name="connsiteY87" fmla="*/ 467856 h 4305008"/>
              <a:gd name="connsiteX88" fmla="*/ 4972110 w 5593163"/>
              <a:gd name="connsiteY88" fmla="*/ 468995 h 4305008"/>
              <a:gd name="connsiteX89" fmla="*/ 4955893 w 5593163"/>
              <a:gd name="connsiteY89" fmla="*/ 470523 h 4305008"/>
              <a:gd name="connsiteX90" fmla="*/ 4860466 w 5593163"/>
              <a:gd name="connsiteY90" fmla="*/ 479514 h 4305008"/>
              <a:gd name="connsiteX91" fmla="*/ 4843348 w 5593163"/>
              <a:gd name="connsiteY91" fmla="*/ 481127 h 4305008"/>
              <a:gd name="connsiteX92" fmla="*/ 4843322 w 5593163"/>
              <a:gd name="connsiteY92" fmla="*/ 480636 h 4305008"/>
              <a:gd name="connsiteX93" fmla="*/ 4842823 w 5593163"/>
              <a:gd name="connsiteY93" fmla="*/ 480669 h 4305008"/>
              <a:gd name="connsiteX94" fmla="*/ 4842230 w 5593163"/>
              <a:gd name="connsiteY94" fmla="*/ 469318 h 4305008"/>
              <a:gd name="connsiteX95" fmla="*/ 4842230 w 5593163"/>
              <a:gd name="connsiteY95" fmla="*/ 2166144 h 4305008"/>
              <a:gd name="connsiteX96" fmla="*/ 4843601 w 5593163"/>
              <a:gd name="connsiteY96" fmla="*/ 2149296 h 4305008"/>
              <a:gd name="connsiteX97" fmla="*/ 4851065 w 5593163"/>
              <a:gd name="connsiteY97" fmla="*/ 2057565 h 4305008"/>
              <a:gd name="connsiteX98" fmla="*/ 4851605 w 5593163"/>
              <a:gd name="connsiteY98" fmla="*/ 2050928 h 4305008"/>
              <a:gd name="connsiteX99" fmla="*/ 4852110 w 5593163"/>
              <a:gd name="connsiteY99" fmla="*/ 2050865 h 4305008"/>
              <a:gd name="connsiteX100" fmla="*/ 5542276 w 5593163"/>
              <a:gd name="connsiteY100" fmla="*/ 1363267 h 4305008"/>
              <a:gd name="connsiteX101" fmla="*/ 5542393 w 5593163"/>
              <a:gd name="connsiteY101" fmla="*/ 1362128 h 4305008"/>
              <a:gd name="connsiteX102" fmla="*/ 5558606 w 5593163"/>
              <a:gd name="connsiteY102" fmla="*/ 1360601 h 4305008"/>
              <a:gd name="connsiteX103" fmla="*/ 5593163 w 5593163"/>
              <a:gd name="connsiteY103" fmla="*/ 1357345 h 4305008"/>
              <a:gd name="connsiteX104" fmla="*/ 5593163 w 5593163"/>
              <a:gd name="connsiteY104" fmla="*/ 1701268 h 4305008"/>
              <a:gd name="connsiteX105" fmla="*/ 5583807 w 5593163"/>
              <a:gd name="connsiteY105" fmla="*/ 1723929 h 4305008"/>
              <a:gd name="connsiteX106" fmla="*/ 4972226 w 5593163"/>
              <a:gd name="connsiteY106" fmla="*/ 2164681 h 4305008"/>
              <a:gd name="connsiteX107" fmla="*/ 4972110 w 5593163"/>
              <a:gd name="connsiteY107" fmla="*/ 2165820 h 4305008"/>
              <a:gd name="connsiteX108" fmla="*/ 4955893 w 5593163"/>
              <a:gd name="connsiteY108" fmla="*/ 2167348 h 4305008"/>
              <a:gd name="connsiteX109" fmla="*/ 4860466 w 5593163"/>
              <a:gd name="connsiteY109" fmla="*/ 2176339 h 4305008"/>
              <a:gd name="connsiteX110" fmla="*/ 4843348 w 5593163"/>
              <a:gd name="connsiteY110" fmla="*/ 2177952 h 4305008"/>
              <a:gd name="connsiteX111" fmla="*/ 4843322 w 5593163"/>
              <a:gd name="connsiteY111" fmla="*/ 2177461 h 4305008"/>
              <a:gd name="connsiteX112" fmla="*/ 4842823 w 5593163"/>
              <a:gd name="connsiteY112" fmla="*/ 2177494 h 4305008"/>
              <a:gd name="connsiteX113" fmla="*/ 4842230 w 5593163"/>
              <a:gd name="connsiteY113" fmla="*/ 2166144 h 4305008"/>
              <a:gd name="connsiteX114" fmla="*/ 4842230 w 5593163"/>
              <a:gd name="connsiteY114" fmla="*/ 3862969 h 4305008"/>
              <a:gd name="connsiteX115" fmla="*/ 4843601 w 5593163"/>
              <a:gd name="connsiteY115" fmla="*/ 3846121 h 4305008"/>
              <a:gd name="connsiteX116" fmla="*/ 4851065 w 5593163"/>
              <a:gd name="connsiteY116" fmla="*/ 3754390 h 4305008"/>
              <a:gd name="connsiteX117" fmla="*/ 4851605 w 5593163"/>
              <a:gd name="connsiteY117" fmla="*/ 3747753 h 4305008"/>
              <a:gd name="connsiteX118" fmla="*/ 4852110 w 5593163"/>
              <a:gd name="connsiteY118" fmla="*/ 3747690 h 4305008"/>
              <a:gd name="connsiteX119" fmla="*/ 5542276 w 5593163"/>
              <a:gd name="connsiteY119" fmla="*/ 3060092 h 4305008"/>
              <a:gd name="connsiteX120" fmla="*/ 5542393 w 5593163"/>
              <a:gd name="connsiteY120" fmla="*/ 3058953 h 4305008"/>
              <a:gd name="connsiteX121" fmla="*/ 5558606 w 5593163"/>
              <a:gd name="connsiteY121" fmla="*/ 3057426 h 4305008"/>
              <a:gd name="connsiteX122" fmla="*/ 5593163 w 5593163"/>
              <a:gd name="connsiteY122" fmla="*/ 3054170 h 4305008"/>
              <a:gd name="connsiteX123" fmla="*/ 5593163 w 5593163"/>
              <a:gd name="connsiteY123" fmla="*/ 3398093 h 4305008"/>
              <a:gd name="connsiteX124" fmla="*/ 5583807 w 5593163"/>
              <a:gd name="connsiteY124" fmla="*/ 3420754 h 4305008"/>
              <a:gd name="connsiteX125" fmla="*/ 4972226 w 5593163"/>
              <a:gd name="connsiteY125" fmla="*/ 3861506 h 4305008"/>
              <a:gd name="connsiteX126" fmla="*/ 4972110 w 5593163"/>
              <a:gd name="connsiteY126" fmla="*/ 3862645 h 4305008"/>
              <a:gd name="connsiteX127" fmla="*/ 4955893 w 5593163"/>
              <a:gd name="connsiteY127" fmla="*/ 3864173 h 4305008"/>
              <a:gd name="connsiteX128" fmla="*/ 4860466 w 5593163"/>
              <a:gd name="connsiteY128" fmla="*/ 3873164 h 4305008"/>
              <a:gd name="connsiteX129" fmla="*/ 4843348 w 5593163"/>
              <a:gd name="connsiteY129" fmla="*/ 3874777 h 4305008"/>
              <a:gd name="connsiteX130" fmla="*/ 4843322 w 5593163"/>
              <a:gd name="connsiteY130" fmla="*/ 3874286 h 4305008"/>
              <a:gd name="connsiteX131" fmla="*/ 4842823 w 5593163"/>
              <a:gd name="connsiteY131" fmla="*/ 3874319 h 4305008"/>
              <a:gd name="connsiteX132" fmla="*/ 4842230 w 5593163"/>
              <a:gd name="connsiteY132" fmla="*/ 3862969 h 4305008"/>
              <a:gd name="connsiteX133" fmla="*/ 4135041 w 5593163"/>
              <a:gd name="connsiteY133" fmla="*/ 1181049 h 4305008"/>
              <a:gd name="connsiteX134" fmla="*/ 4678350 w 5593163"/>
              <a:gd name="connsiteY134" fmla="*/ 636203 h 4305008"/>
              <a:gd name="connsiteX135" fmla="*/ 4135041 w 5593163"/>
              <a:gd name="connsiteY135" fmla="*/ 1181049 h 4305008"/>
              <a:gd name="connsiteX136" fmla="*/ 4135041 w 5593163"/>
              <a:gd name="connsiteY136" fmla="*/ 1493690 h 4305008"/>
              <a:gd name="connsiteX137" fmla="*/ 4678350 w 5593163"/>
              <a:gd name="connsiteY137" fmla="*/ 2034258 h 4305008"/>
              <a:gd name="connsiteX138" fmla="*/ 4135041 w 5593163"/>
              <a:gd name="connsiteY138" fmla="*/ 1493690 h 4305008"/>
              <a:gd name="connsiteX139" fmla="*/ 4135041 w 5593163"/>
              <a:gd name="connsiteY139" fmla="*/ 2877874 h 4305008"/>
              <a:gd name="connsiteX140" fmla="*/ 4678350 w 5593163"/>
              <a:gd name="connsiteY140" fmla="*/ 2333028 h 4305008"/>
              <a:gd name="connsiteX141" fmla="*/ 4135041 w 5593163"/>
              <a:gd name="connsiteY141" fmla="*/ 2877874 h 4305008"/>
              <a:gd name="connsiteX142" fmla="*/ 4135041 w 5593163"/>
              <a:gd name="connsiteY142" fmla="*/ 3190516 h 4305008"/>
              <a:gd name="connsiteX143" fmla="*/ 4678350 w 5593163"/>
              <a:gd name="connsiteY143" fmla="*/ 3731083 h 4305008"/>
              <a:gd name="connsiteX144" fmla="*/ 4135041 w 5593163"/>
              <a:gd name="connsiteY144" fmla="*/ 3190516 h 4305008"/>
              <a:gd name="connsiteX145" fmla="*/ 4103022 w 5593163"/>
              <a:gd name="connsiteY145" fmla="*/ 4305008 h 4305008"/>
              <a:gd name="connsiteX146" fmla="*/ 4131467 w 5593163"/>
              <a:gd name="connsiteY146" fmla="*/ 4255797 h 4305008"/>
              <a:gd name="connsiteX147" fmla="*/ 4691720 w 5593163"/>
              <a:gd name="connsiteY147" fmla="*/ 3898397 h 4305008"/>
              <a:gd name="connsiteX148" fmla="*/ 4691837 w 5593163"/>
              <a:gd name="connsiteY148" fmla="*/ 3897249 h 4305008"/>
              <a:gd name="connsiteX149" fmla="*/ 4708050 w 5593163"/>
              <a:gd name="connsiteY149" fmla="*/ 3895710 h 4305008"/>
              <a:gd name="connsiteX150" fmla="*/ 4803512 w 5593163"/>
              <a:gd name="connsiteY150" fmla="*/ 3886645 h 4305008"/>
              <a:gd name="connsiteX151" fmla="*/ 4820599 w 5593163"/>
              <a:gd name="connsiteY151" fmla="*/ 3885022 h 4305008"/>
              <a:gd name="connsiteX152" fmla="*/ 4820625 w 5593163"/>
              <a:gd name="connsiteY152" fmla="*/ 3885516 h 4305008"/>
              <a:gd name="connsiteX153" fmla="*/ 4821123 w 5593163"/>
              <a:gd name="connsiteY153" fmla="*/ 3885483 h 4305008"/>
              <a:gd name="connsiteX154" fmla="*/ 4821717 w 5593163"/>
              <a:gd name="connsiteY154" fmla="*/ 3896923 h 4305008"/>
              <a:gd name="connsiteX155" fmla="*/ 4820346 w 5593163"/>
              <a:gd name="connsiteY155" fmla="*/ 3913899 h 4305008"/>
              <a:gd name="connsiteX156" fmla="*/ 4812879 w 5593163"/>
              <a:gd name="connsiteY156" fmla="*/ 4006375 h 4305008"/>
              <a:gd name="connsiteX157" fmla="*/ 4812341 w 5593163"/>
              <a:gd name="connsiteY157" fmla="*/ 4013051 h 4305008"/>
              <a:gd name="connsiteX158" fmla="*/ 4811835 w 5593163"/>
              <a:gd name="connsiteY158" fmla="*/ 4013114 h 4305008"/>
              <a:gd name="connsiteX159" fmla="*/ 4736718 w 5593163"/>
              <a:gd name="connsiteY159" fmla="*/ 4254710 h 4305008"/>
              <a:gd name="connsiteX160" fmla="*/ 4706597 w 5593163"/>
              <a:gd name="connsiteY160" fmla="*/ 4305008 h 4305008"/>
              <a:gd name="connsiteX161" fmla="*/ 4552487 w 5593163"/>
              <a:gd name="connsiteY161" fmla="*/ 4305008 h 4305008"/>
              <a:gd name="connsiteX162" fmla="*/ 4579169 w 5593163"/>
              <a:gd name="connsiteY162" fmla="*/ 4271827 h 4305008"/>
              <a:gd name="connsiteX163" fmla="*/ 4678350 w 5593163"/>
              <a:gd name="connsiteY163" fmla="*/ 4029853 h 4305008"/>
              <a:gd name="connsiteX164" fmla="*/ 4306196 w 5593163"/>
              <a:gd name="connsiteY164" fmla="*/ 4241205 h 4305008"/>
              <a:gd name="connsiteX165" fmla="*/ 4254073 w 5593163"/>
              <a:gd name="connsiteY165" fmla="*/ 4305008 h 4305008"/>
              <a:gd name="connsiteX166" fmla="*/ 4068511 w 5593163"/>
              <a:gd name="connsiteY166" fmla="*/ 0 h 4305008"/>
              <a:gd name="connsiteX167" fmla="*/ 4217148 w 5593163"/>
              <a:gd name="connsiteY167" fmla="*/ 0 h 4305008"/>
              <a:gd name="connsiteX168" fmla="*/ 4239376 w 5593163"/>
              <a:gd name="connsiteY168" fmla="*/ 44350 h 4305008"/>
              <a:gd name="connsiteX169" fmla="*/ 4678350 w 5593163"/>
              <a:gd name="connsiteY169" fmla="*/ 337433 h 4305008"/>
              <a:gd name="connsiteX170" fmla="*/ 4564842 w 5593163"/>
              <a:gd name="connsiteY170" fmla="*/ 76659 h 4305008"/>
              <a:gd name="connsiteX171" fmla="*/ 4496615 w 5593163"/>
              <a:gd name="connsiteY171" fmla="*/ 0 h 4305008"/>
              <a:gd name="connsiteX172" fmla="*/ 4664989 w 5593163"/>
              <a:gd name="connsiteY172" fmla="*/ 0 h 4305008"/>
              <a:gd name="connsiteX173" fmla="*/ 4727623 w 5593163"/>
              <a:gd name="connsiteY173" fmla="*/ 96778 h 4305008"/>
              <a:gd name="connsiteX174" fmla="*/ 4811836 w 5593163"/>
              <a:gd name="connsiteY174" fmla="*/ 354040 h 4305008"/>
              <a:gd name="connsiteX175" fmla="*/ 4812342 w 5593163"/>
              <a:gd name="connsiteY175" fmla="*/ 354103 h 4305008"/>
              <a:gd name="connsiteX176" fmla="*/ 4812882 w 5593163"/>
              <a:gd name="connsiteY176" fmla="*/ 360740 h 4305008"/>
              <a:gd name="connsiteX177" fmla="*/ 4820346 w 5593163"/>
              <a:gd name="connsiteY177" fmla="*/ 452471 h 4305008"/>
              <a:gd name="connsiteX178" fmla="*/ 4821717 w 5593163"/>
              <a:gd name="connsiteY178" fmla="*/ 469318 h 4305008"/>
              <a:gd name="connsiteX179" fmla="*/ 4821124 w 5593163"/>
              <a:gd name="connsiteY179" fmla="*/ 480669 h 4305008"/>
              <a:gd name="connsiteX180" fmla="*/ 4820625 w 5593163"/>
              <a:gd name="connsiteY180" fmla="*/ 480636 h 4305008"/>
              <a:gd name="connsiteX181" fmla="*/ 4820599 w 5593163"/>
              <a:gd name="connsiteY181" fmla="*/ 481127 h 4305008"/>
              <a:gd name="connsiteX182" fmla="*/ 4803481 w 5593163"/>
              <a:gd name="connsiteY182" fmla="*/ 479514 h 4305008"/>
              <a:gd name="connsiteX183" fmla="*/ 4708054 w 5593163"/>
              <a:gd name="connsiteY183" fmla="*/ 470523 h 4305008"/>
              <a:gd name="connsiteX184" fmla="*/ 4691837 w 5593163"/>
              <a:gd name="connsiteY184" fmla="*/ 468995 h 4305008"/>
              <a:gd name="connsiteX185" fmla="*/ 4691721 w 5593163"/>
              <a:gd name="connsiteY185" fmla="*/ 467856 h 4305008"/>
              <a:gd name="connsiteX186" fmla="*/ 4120350 w 5593163"/>
              <a:gd name="connsiteY186" fmla="*/ 95636 h 4305008"/>
              <a:gd name="connsiteX187" fmla="*/ 3991674 w 5593163"/>
              <a:gd name="connsiteY187" fmla="*/ 1313979 h 4305008"/>
              <a:gd name="connsiteX188" fmla="*/ 3993045 w 5593163"/>
              <a:gd name="connsiteY188" fmla="*/ 1296998 h 4305008"/>
              <a:gd name="connsiteX189" fmla="*/ 4000509 w 5593163"/>
              <a:gd name="connsiteY189" fmla="*/ 1204541 h 4305008"/>
              <a:gd name="connsiteX190" fmla="*/ 4001049 w 5593163"/>
              <a:gd name="connsiteY190" fmla="*/ 1197851 h 4305008"/>
              <a:gd name="connsiteX191" fmla="*/ 4001555 w 5593163"/>
              <a:gd name="connsiteY191" fmla="*/ 1197788 h 4305008"/>
              <a:gd name="connsiteX192" fmla="*/ 4691720 w 5593163"/>
              <a:gd name="connsiteY192" fmla="*/ 504747 h 4305008"/>
              <a:gd name="connsiteX193" fmla="*/ 4691837 w 5593163"/>
              <a:gd name="connsiteY193" fmla="*/ 503599 h 4305008"/>
              <a:gd name="connsiteX194" fmla="*/ 4708050 w 5593163"/>
              <a:gd name="connsiteY194" fmla="*/ 502060 h 4305008"/>
              <a:gd name="connsiteX195" fmla="*/ 4803512 w 5593163"/>
              <a:gd name="connsiteY195" fmla="*/ 492995 h 4305008"/>
              <a:gd name="connsiteX196" fmla="*/ 4820599 w 5593163"/>
              <a:gd name="connsiteY196" fmla="*/ 491372 h 4305008"/>
              <a:gd name="connsiteX197" fmla="*/ 4820625 w 5593163"/>
              <a:gd name="connsiteY197" fmla="*/ 491866 h 4305008"/>
              <a:gd name="connsiteX198" fmla="*/ 4821123 w 5593163"/>
              <a:gd name="connsiteY198" fmla="*/ 491833 h 4305008"/>
              <a:gd name="connsiteX199" fmla="*/ 4821717 w 5593163"/>
              <a:gd name="connsiteY199" fmla="*/ 503273 h 4305008"/>
              <a:gd name="connsiteX200" fmla="*/ 4820346 w 5593163"/>
              <a:gd name="connsiteY200" fmla="*/ 520249 h 4305008"/>
              <a:gd name="connsiteX201" fmla="*/ 4812879 w 5593163"/>
              <a:gd name="connsiteY201" fmla="*/ 612725 h 4305008"/>
              <a:gd name="connsiteX202" fmla="*/ 4812341 w 5593163"/>
              <a:gd name="connsiteY202" fmla="*/ 619401 h 4305008"/>
              <a:gd name="connsiteX203" fmla="*/ 4811835 w 5593163"/>
              <a:gd name="connsiteY203" fmla="*/ 619464 h 4305008"/>
              <a:gd name="connsiteX204" fmla="*/ 4121670 w 5593163"/>
              <a:gd name="connsiteY204" fmla="*/ 1312505 h 4305008"/>
              <a:gd name="connsiteX205" fmla="*/ 4121554 w 5593163"/>
              <a:gd name="connsiteY205" fmla="*/ 1313653 h 4305008"/>
              <a:gd name="connsiteX206" fmla="*/ 4105337 w 5593163"/>
              <a:gd name="connsiteY206" fmla="*/ 1315193 h 4305008"/>
              <a:gd name="connsiteX207" fmla="*/ 4009911 w 5593163"/>
              <a:gd name="connsiteY207" fmla="*/ 1324255 h 4305008"/>
              <a:gd name="connsiteX208" fmla="*/ 3992792 w 5593163"/>
              <a:gd name="connsiteY208" fmla="*/ 1325881 h 4305008"/>
              <a:gd name="connsiteX209" fmla="*/ 3992766 w 5593163"/>
              <a:gd name="connsiteY209" fmla="*/ 1325386 h 4305008"/>
              <a:gd name="connsiteX210" fmla="*/ 3992267 w 5593163"/>
              <a:gd name="connsiteY210" fmla="*/ 1325419 h 4305008"/>
              <a:gd name="connsiteX211" fmla="*/ 3991674 w 5593163"/>
              <a:gd name="connsiteY211" fmla="*/ 1313979 h 4305008"/>
              <a:gd name="connsiteX212" fmla="*/ 3991674 w 5593163"/>
              <a:gd name="connsiteY212" fmla="*/ 1361805 h 4305008"/>
              <a:gd name="connsiteX213" fmla="*/ 3992268 w 5593163"/>
              <a:gd name="connsiteY213" fmla="*/ 1350455 h 4305008"/>
              <a:gd name="connsiteX214" fmla="*/ 3992766 w 5593163"/>
              <a:gd name="connsiteY214" fmla="*/ 1350487 h 4305008"/>
              <a:gd name="connsiteX215" fmla="*/ 3992792 w 5593163"/>
              <a:gd name="connsiteY215" fmla="*/ 1349997 h 4305008"/>
              <a:gd name="connsiteX216" fmla="*/ 4009880 w 5593163"/>
              <a:gd name="connsiteY216" fmla="*/ 1351607 h 4305008"/>
              <a:gd name="connsiteX217" fmla="*/ 4105341 w 5593163"/>
              <a:gd name="connsiteY217" fmla="*/ 1360601 h 4305008"/>
              <a:gd name="connsiteX218" fmla="*/ 4121554 w 5593163"/>
              <a:gd name="connsiteY218" fmla="*/ 1362128 h 4305008"/>
              <a:gd name="connsiteX219" fmla="*/ 4121671 w 5593163"/>
              <a:gd name="connsiteY219" fmla="*/ 1363267 h 4305008"/>
              <a:gd name="connsiteX220" fmla="*/ 4811836 w 5593163"/>
              <a:gd name="connsiteY220" fmla="*/ 2050865 h 4305008"/>
              <a:gd name="connsiteX221" fmla="*/ 4812342 w 5593163"/>
              <a:gd name="connsiteY221" fmla="*/ 2050928 h 4305008"/>
              <a:gd name="connsiteX222" fmla="*/ 4812882 w 5593163"/>
              <a:gd name="connsiteY222" fmla="*/ 2057565 h 4305008"/>
              <a:gd name="connsiteX223" fmla="*/ 4820346 w 5593163"/>
              <a:gd name="connsiteY223" fmla="*/ 2149296 h 4305008"/>
              <a:gd name="connsiteX224" fmla="*/ 4821717 w 5593163"/>
              <a:gd name="connsiteY224" fmla="*/ 2166144 h 4305008"/>
              <a:gd name="connsiteX225" fmla="*/ 4821124 w 5593163"/>
              <a:gd name="connsiteY225" fmla="*/ 2177494 h 4305008"/>
              <a:gd name="connsiteX226" fmla="*/ 4820625 w 5593163"/>
              <a:gd name="connsiteY226" fmla="*/ 2177461 h 4305008"/>
              <a:gd name="connsiteX227" fmla="*/ 4820599 w 5593163"/>
              <a:gd name="connsiteY227" fmla="*/ 2177952 h 4305008"/>
              <a:gd name="connsiteX228" fmla="*/ 4803481 w 5593163"/>
              <a:gd name="connsiteY228" fmla="*/ 2176339 h 4305008"/>
              <a:gd name="connsiteX229" fmla="*/ 4708054 w 5593163"/>
              <a:gd name="connsiteY229" fmla="*/ 2167348 h 4305008"/>
              <a:gd name="connsiteX230" fmla="*/ 4691837 w 5593163"/>
              <a:gd name="connsiteY230" fmla="*/ 2165820 h 4305008"/>
              <a:gd name="connsiteX231" fmla="*/ 4691721 w 5593163"/>
              <a:gd name="connsiteY231" fmla="*/ 2164681 h 4305008"/>
              <a:gd name="connsiteX232" fmla="*/ 4001556 w 5593163"/>
              <a:gd name="connsiteY232" fmla="*/ 1477083 h 4305008"/>
              <a:gd name="connsiteX233" fmla="*/ 4001050 w 5593163"/>
              <a:gd name="connsiteY233" fmla="*/ 1477021 h 4305008"/>
              <a:gd name="connsiteX234" fmla="*/ 4000512 w 5593163"/>
              <a:gd name="connsiteY234" fmla="*/ 1470397 h 4305008"/>
              <a:gd name="connsiteX235" fmla="*/ 3993045 w 5593163"/>
              <a:gd name="connsiteY235" fmla="*/ 1378647 h 4305008"/>
              <a:gd name="connsiteX236" fmla="*/ 3991674 w 5593163"/>
              <a:gd name="connsiteY236" fmla="*/ 1361805 h 4305008"/>
              <a:gd name="connsiteX237" fmla="*/ 3991674 w 5593163"/>
              <a:gd name="connsiteY237" fmla="*/ 3010804 h 4305008"/>
              <a:gd name="connsiteX238" fmla="*/ 3993045 w 5593163"/>
              <a:gd name="connsiteY238" fmla="*/ 2993823 h 4305008"/>
              <a:gd name="connsiteX239" fmla="*/ 4000509 w 5593163"/>
              <a:gd name="connsiteY239" fmla="*/ 2901366 h 4305008"/>
              <a:gd name="connsiteX240" fmla="*/ 4001049 w 5593163"/>
              <a:gd name="connsiteY240" fmla="*/ 2894676 h 4305008"/>
              <a:gd name="connsiteX241" fmla="*/ 4001555 w 5593163"/>
              <a:gd name="connsiteY241" fmla="*/ 2894613 h 4305008"/>
              <a:gd name="connsiteX242" fmla="*/ 4691720 w 5593163"/>
              <a:gd name="connsiteY242" fmla="*/ 2201572 h 4305008"/>
              <a:gd name="connsiteX243" fmla="*/ 4691837 w 5593163"/>
              <a:gd name="connsiteY243" fmla="*/ 2200424 h 4305008"/>
              <a:gd name="connsiteX244" fmla="*/ 4708050 w 5593163"/>
              <a:gd name="connsiteY244" fmla="*/ 2198885 h 4305008"/>
              <a:gd name="connsiteX245" fmla="*/ 4803512 w 5593163"/>
              <a:gd name="connsiteY245" fmla="*/ 2189820 h 4305008"/>
              <a:gd name="connsiteX246" fmla="*/ 4820599 w 5593163"/>
              <a:gd name="connsiteY246" fmla="*/ 2188197 h 4305008"/>
              <a:gd name="connsiteX247" fmla="*/ 4820625 w 5593163"/>
              <a:gd name="connsiteY247" fmla="*/ 2188691 h 4305008"/>
              <a:gd name="connsiteX248" fmla="*/ 4821123 w 5593163"/>
              <a:gd name="connsiteY248" fmla="*/ 2188658 h 4305008"/>
              <a:gd name="connsiteX249" fmla="*/ 4821717 w 5593163"/>
              <a:gd name="connsiteY249" fmla="*/ 2200098 h 4305008"/>
              <a:gd name="connsiteX250" fmla="*/ 4820346 w 5593163"/>
              <a:gd name="connsiteY250" fmla="*/ 2217074 h 4305008"/>
              <a:gd name="connsiteX251" fmla="*/ 4812879 w 5593163"/>
              <a:gd name="connsiteY251" fmla="*/ 2309550 h 4305008"/>
              <a:gd name="connsiteX252" fmla="*/ 4812341 w 5593163"/>
              <a:gd name="connsiteY252" fmla="*/ 2316226 h 4305008"/>
              <a:gd name="connsiteX253" fmla="*/ 4811835 w 5593163"/>
              <a:gd name="connsiteY253" fmla="*/ 2316289 h 4305008"/>
              <a:gd name="connsiteX254" fmla="*/ 4121670 w 5593163"/>
              <a:gd name="connsiteY254" fmla="*/ 3009330 h 4305008"/>
              <a:gd name="connsiteX255" fmla="*/ 4121554 w 5593163"/>
              <a:gd name="connsiteY255" fmla="*/ 3010478 h 4305008"/>
              <a:gd name="connsiteX256" fmla="*/ 4105337 w 5593163"/>
              <a:gd name="connsiteY256" fmla="*/ 3012018 h 4305008"/>
              <a:gd name="connsiteX257" fmla="*/ 4009911 w 5593163"/>
              <a:gd name="connsiteY257" fmla="*/ 3021080 h 4305008"/>
              <a:gd name="connsiteX258" fmla="*/ 3992792 w 5593163"/>
              <a:gd name="connsiteY258" fmla="*/ 3022706 h 4305008"/>
              <a:gd name="connsiteX259" fmla="*/ 3992766 w 5593163"/>
              <a:gd name="connsiteY259" fmla="*/ 3022211 h 4305008"/>
              <a:gd name="connsiteX260" fmla="*/ 3992267 w 5593163"/>
              <a:gd name="connsiteY260" fmla="*/ 3022244 h 4305008"/>
              <a:gd name="connsiteX261" fmla="*/ 3991674 w 5593163"/>
              <a:gd name="connsiteY261" fmla="*/ 3010804 h 4305008"/>
              <a:gd name="connsiteX262" fmla="*/ 3991674 w 5593163"/>
              <a:gd name="connsiteY262" fmla="*/ 3058630 h 4305008"/>
              <a:gd name="connsiteX263" fmla="*/ 3992268 w 5593163"/>
              <a:gd name="connsiteY263" fmla="*/ 3047280 h 4305008"/>
              <a:gd name="connsiteX264" fmla="*/ 3992766 w 5593163"/>
              <a:gd name="connsiteY264" fmla="*/ 3047312 h 4305008"/>
              <a:gd name="connsiteX265" fmla="*/ 3992792 w 5593163"/>
              <a:gd name="connsiteY265" fmla="*/ 3046822 h 4305008"/>
              <a:gd name="connsiteX266" fmla="*/ 4009880 w 5593163"/>
              <a:gd name="connsiteY266" fmla="*/ 3048432 h 4305008"/>
              <a:gd name="connsiteX267" fmla="*/ 4105341 w 5593163"/>
              <a:gd name="connsiteY267" fmla="*/ 3057426 h 4305008"/>
              <a:gd name="connsiteX268" fmla="*/ 4121554 w 5593163"/>
              <a:gd name="connsiteY268" fmla="*/ 3058953 h 4305008"/>
              <a:gd name="connsiteX269" fmla="*/ 4121671 w 5593163"/>
              <a:gd name="connsiteY269" fmla="*/ 3060092 h 4305008"/>
              <a:gd name="connsiteX270" fmla="*/ 4811836 w 5593163"/>
              <a:gd name="connsiteY270" fmla="*/ 3747690 h 4305008"/>
              <a:gd name="connsiteX271" fmla="*/ 4812342 w 5593163"/>
              <a:gd name="connsiteY271" fmla="*/ 3747753 h 4305008"/>
              <a:gd name="connsiteX272" fmla="*/ 4812882 w 5593163"/>
              <a:gd name="connsiteY272" fmla="*/ 3754390 h 4305008"/>
              <a:gd name="connsiteX273" fmla="*/ 4820346 w 5593163"/>
              <a:gd name="connsiteY273" fmla="*/ 3846121 h 4305008"/>
              <a:gd name="connsiteX274" fmla="*/ 4821717 w 5593163"/>
              <a:gd name="connsiteY274" fmla="*/ 3862969 h 4305008"/>
              <a:gd name="connsiteX275" fmla="*/ 4821124 w 5593163"/>
              <a:gd name="connsiteY275" fmla="*/ 3874319 h 4305008"/>
              <a:gd name="connsiteX276" fmla="*/ 4820625 w 5593163"/>
              <a:gd name="connsiteY276" fmla="*/ 3874286 h 4305008"/>
              <a:gd name="connsiteX277" fmla="*/ 4820599 w 5593163"/>
              <a:gd name="connsiteY277" fmla="*/ 3874777 h 4305008"/>
              <a:gd name="connsiteX278" fmla="*/ 4803481 w 5593163"/>
              <a:gd name="connsiteY278" fmla="*/ 3873164 h 4305008"/>
              <a:gd name="connsiteX279" fmla="*/ 4708054 w 5593163"/>
              <a:gd name="connsiteY279" fmla="*/ 3864173 h 4305008"/>
              <a:gd name="connsiteX280" fmla="*/ 4691837 w 5593163"/>
              <a:gd name="connsiteY280" fmla="*/ 3862645 h 4305008"/>
              <a:gd name="connsiteX281" fmla="*/ 4691721 w 5593163"/>
              <a:gd name="connsiteY281" fmla="*/ 3861506 h 4305008"/>
              <a:gd name="connsiteX282" fmla="*/ 4001556 w 5593163"/>
              <a:gd name="connsiteY282" fmla="*/ 3173908 h 4305008"/>
              <a:gd name="connsiteX283" fmla="*/ 4001050 w 5593163"/>
              <a:gd name="connsiteY283" fmla="*/ 3173846 h 4305008"/>
              <a:gd name="connsiteX284" fmla="*/ 4000512 w 5593163"/>
              <a:gd name="connsiteY284" fmla="*/ 3167222 h 4305008"/>
              <a:gd name="connsiteX285" fmla="*/ 3993045 w 5593163"/>
              <a:gd name="connsiteY285" fmla="*/ 3075472 h 4305008"/>
              <a:gd name="connsiteX286" fmla="*/ 3991674 w 5593163"/>
              <a:gd name="connsiteY286" fmla="*/ 3058630 h 4305008"/>
              <a:gd name="connsiteX287" fmla="*/ 3293448 w 5593163"/>
              <a:gd name="connsiteY287" fmla="*/ 636203 h 4305008"/>
              <a:gd name="connsiteX288" fmla="*/ 3836757 w 5593163"/>
              <a:gd name="connsiteY288" fmla="*/ 1181049 h 4305008"/>
              <a:gd name="connsiteX289" fmla="*/ 3293448 w 5593163"/>
              <a:gd name="connsiteY289" fmla="*/ 636203 h 4305008"/>
              <a:gd name="connsiteX290" fmla="*/ 3293448 w 5593163"/>
              <a:gd name="connsiteY290" fmla="*/ 2333028 h 4305008"/>
              <a:gd name="connsiteX291" fmla="*/ 3836757 w 5593163"/>
              <a:gd name="connsiteY291" fmla="*/ 2877874 h 4305008"/>
              <a:gd name="connsiteX292" fmla="*/ 3293448 w 5593163"/>
              <a:gd name="connsiteY292" fmla="*/ 2333028 h 4305008"/>
              <a:gd name="connsiteX293" fmla="*/ 3293446 w 5593163"/>
              <a:gd name="connsiteY293" fmla="*/ 2034258 h 4305008"/>
              <a:gd name="connsiteX294" fmla="*/ 3836755 w 5593163"/>
              <a:gd name="connsiteY294" fmla="*/ 1493690 h 4305008"/>
              <a:gd name="connsiteX295" fmla="*/ 3293446 w 5593163"/>
              <a:gd name="connsiteY295" fmla="*/ 2034258 h 4305008"/>
              <a:gd name="connsiteX296" fmla="*/ 3293446 w 5593163"/>
              <a:gd name="connsiteY296" fmla="*/ 3731083 h 4305008"/>
              <a:gd name="connsiteX297" fmla="*/ 3836755 w 5593163"/>
              <a:gd name="connsiteY297" fmla="*/ 3190516 h 4305008"/>
              <a:gd name="connsiteX298" fmla="*/ 3293446 w 5593163"/>
              <a:gd name="connsiteY298" fmla="*/ 3731083 h 4305008"/>
              <a:gd name="connsiteX299" fmla="*/ 3150081 w 5593163"/>
              <a:gd name="connsiteY299" fmla="*/ 503273 h 4305008"/>
              <a:gd name="connsiteX300" fmla="*/ 3150675 w 5593163"/>
              <a:gd name="connsiteY300" fmla="*/ 491833 h 4305008"/>
              <a:gd name="connsiteX301" fmla="*/ 3151173 w 5593163"/>
              <a:gd name="connsiteY301" fmla="*/ 491866 h 4305008"/>
              <a:gd name="connsiteX302" fmla="*/ 3151199 w 5593163"/>
              <a:gd name="connsiteY302" fmla="*/ 491372 h 4305008"/>
              <a:gd name="connsiteX303" fmla="*/ 3168287 w 5593163"/>
              <a:gd name="connsiteY303" fmla="*/ 492995 h 4305008"/>
              <a:gd name="connsiteX304" fmla="*/ 3263748 w 5593163"/>
              <a:gd name="connsiteY304" fmla="*/ 502060 h 4305008"/>
              <a:gd name="connsiteX305" fmla="*/ 3279961 w 5593163"/>
              <a:gd name="connsiteY305" fmla="*/ 503599 h 4305008"/>
              <a:gd name="connsiteX306" fmla="*/ 3280078 w 5593163"/>
              <a:gd name="connsiteY306" fmla="*/ 504747 h 4305008"/>
              <a:gd name="connsiteX307" fmla="*/ 3970244 w 5593163"/>
              <a:gd name="connsiteY307" fmla="*/ 1197788 h 4305008"/>
              <a:gd name="connsiteX308" fmla="*/ 3970749 w 5593163"/>
              <a:gd name="connsiteY308" fmla="*/ 1197851 h 4305008"/>
              <a:gd name="connsiteX309" fmla="*/ 3971290 w 5593163"/>
              <a:gd name="connsiteY309" fmla="*/ 1204541 h 4305008"/>
              <a:gd name="connsiteX310" fmla="*/ 3978754 w 5593163"/>
              <a:gd name="connsiteY310" fmla="*/ 1296998 h 4305008"/>
              <a:gd name="connsiteX311" fmla="*/ 3980124 w 5593163"/>
              <a:gd name="connsiteY311" fmla="*/ 1313979 h 4305008"/>
              <a:gd name="connsiteX312" fmla="*/ 3979531 w 5593163"/>
              <a:gd name="connsiteY312" fmla="*/ 1325419 h 4305008"/>
              <a:gd name="connsiteX313" fmla="*/ 3979032 w 5593163"/>
              <a:gd name="connsiteY313" fmla="*/ 1325386 h 4305008"/>
              <a:gd name="connsiteX314" fmla="*/ 3979006 w 5593163"/>
              <a:gd name="connsiteY314" fmla="*/ 1325881 h 4305008"/>
              <a:gd name="connsiteX315" fmla="*/ 3961888 w 5593163"/>
              <a:gd name="connsiteY315" fmla="*/ 1324255 h 4305008"/>
              <a:gd name="connsiteX316" fmla="*/ 3866461 w 5593163"/>
              <a:gd name="connsiteY316" fmla="*/ 1315193 h 4305008"/>
              <a:gd name="connsiteX317" fmla="*/ 3850245 w 5593163"/>
              <a:gd name="connsiteY317" fmla="*/ 1313653 h 4305008"/>
              <a:gd name="connsiteX318" fmla="*/ 3850129 w 5593163"/>
              <a:gd name="connsiteY318" fmla="*/ 1312505 h 4305008"/>
              <a:gd name="connsiteX319" fmla="*/ 3159963 w 5593163"/>
              <a:gd name="connsiteY319" fmla="*/ 619464 h 4305008"/>
              <a:gd name="connsiteX320" fmla="*/ 3159457 w 5593163"/>
              <a:gd name="connsiteY320" fmla="*/ 619401 h 4305008"/>
              <a:gd name="connsiteX321" fmla="*/ 3158919 w 5593163"/>
              <a:gd name="connsiteY321" fmla="*/ 612725 h 4305008"/>
              <a:gd name="connsiteX322" fmla="*/ 3151452 w 5593163"/>
              <a:gd name="connsiteY322" fmla="*/ 520249 h 4305008"/>
              <a:gd name="connsiteX323" fmla="*/ 3150081 w 5593163"/>
              <a:gd name="connsiteY323" fmla="*/ 503273 h 4305008"/>
              <a:gd name="connsiteX324" fmla="*/ 3150081 w 5593163"/>
              <a:gd name="connsiteY324" fmla="*/ 2200098 h 4305008"/>
              <a:gd name="connsiteX325" fmla="*/ 3150675 w 5593163"/>
              <a:gd name="connsiteY325" fmla="*/ 2188658 h 4305008"/>
              <a:gd name="connsiteX326" fmla="*/ 3151173 w 5593163"/>
              <a:gd name="connsiteY326" fmla="*/ 2188691 h 4305008"/>
              <a:gd name="connsiteX327" fmla="*/ 3151199 w 5593163"/>
              <a:gd name="connsiteY327" fmla="*/ 2188197 h 4305008"/>
              <a:gd name="connsiteX328" fmla="*/ 3168287 w 5593163"/>
              <a:gd name="connsiteY328" fmla="*/ 2189820 h 4305008"/>
              <a:gd name="connsiteX329" fmla="*/ 3263748 w 5593163"/>
              <a:gd name="connsiteY329" fmla="*/ 2198885 h 4305008"/>
              <a:gd name="connsiteX330" fmla="*/ 3279961 w 5593163"/>
              <a:gd name="connsiteY330" fmla="*/ 2200424 h 4305008"/>
              <a:gd name="connsiteX331" fmla="*/ 3280078 w 5593163"/>
              <a:gd name="connsiteY331" fmla="*/ 2201572 h 4305008"/>
              <a:gd name="connsiteX332" fmla="*/ 3970244 w 5593163"/>
              <a:gd name="connsiteY332" fmla="*/ 2894613 h 4305008"/>
              <a:gd name="connsiteX333" fmla="*/ 3970749 w 5593163"/>
              <a:gd name="connsiteY333" fmla="*/ 2894676 h 4305008"/>
              <a:gd name="connsiteX334" fmla="*/ 3971290 w 5593163"/>
              <a:gd name="connsiteY334" fmla="*/ 2901366 h 4305008"/>
              <a:gd name="connsiteX335" fmla="*/ 3978754 w 5593163"/>
              <a:gd name="connsiteY335" fmla="*/ 2993823 h 4305008"/>
              <a:gd name="connsiteX336" fmla="*/ 3980124 w 5593163"/>
              <a:gd name="connsiteY336" fmla="*/ 3010804 h 4305008"/>
              <a:gd name="connsiteX337" fmla="*/ 3979531 w 5593163"/>
              <a:gd name="connsiteY337" fmla="*/ 3022244 h 4305008"/>
              <a:gd name="connsiteX338" fmla="*/ 3979032 w 5593163"/>
              <a:gd name="connsiteY338" fmla="*/ 3022211 h 4305008"/>
              <a:gd name="connsiteX339" fmla="*/ 3979006 w 5593163"/>
              <a:gd name="connsiteY339" fmla="*/ 3022706 h 4305008"/>
              <a:gd name="connsiteX340" fmla="*/ 3961888 w 5593163"/>
              <a:gd name="connsiteY340" fmla="*/ 3021080 h 4305008"/>
              <a:gd name="connsiteX341" fmla="*/ 3866461 w 5593163"/>
              <a:gd name="connsiteY341" fmla="*/ 3012018 h 4305008"/>
              <a:gd name="connsiteX342" fmla="*/ 3850245 w 5593163"/>
              <a:gd name="connsiteY342" fmla="*/ 3010478 h 4305008"/>
              <a:gd name="connsiteX343" fmla="*/ 3850129 w 5593163"/>
              <a:gd name="connsiteY343" fmla="*/ 3009330 h 4305008"/>
              <a:gd name="connsiteX344" fmla="*/ 3159963 w 5593163"/>
              <a:gd name="connsiteY344" fmla="*/ 2316289 h 4305008"/>
              <a:gd name="connsiteX345" fmla="*/ 3159457 w 5593163"/>
              <a:gd name="connsiteY345" fmla="*/ 2316226 h 4305008"/>
              <a:gd name="connsiteX346" fmla="*/ 3158919 w 5593163"/>
              <a:gd name="connsiteY346" fmla="*/ 2309550 h 4305008"/>
              <a:gd name="connsiteX347" fmla="*/ 3151452 w 5593163"/>
              <a:gd name="connsiteY347" fmla="*/ 2217074 h 4305008"/>
              <a:gd name="connsiteX348" fmla="*/ 3150081 w 5593163"/>
              <a:gd name="connsiteY348" fmla="*/ 2200098 h 4305008"/>
              <a:gd name="connsiteX349" fmla="*/ 3150081 w 5593163"/>
              <a:gd name="connsiteY349" fmla="*/ 3896923 h 4305008"/>
              <a:gd name="connsiteX350" fmla="*/ 3150675 w 5593163"/>
              <a:gd name="connsiteY350" fmla="*/ 3885483 h 4305008"/>
              <a:gd name="connsiteX351" fmla="*/ 3151173 w 5593163"/>
              <a:gd name="connsiteY351" fmla="*/ 3885516 h 4305008"/>
              <a:gd name="connsiteX352" fmla="*/ 3151199 w 5593163"/>
              <a:gd name="connsiteY352" fmla="*/ 3885022 h 4305008"/>
              <a:gd name="connsiteX353" fmla="*/ 3168287 w 5593163"/>
              <a:gd name="connsiteY353" fmla="*/ 3886645 h 4305008"/>
              <a:gd name="connsiteX354" fmla="*/ 3263748 w 5593163"/>
              <a:gd name="connsiteY354" fmla="*/ 3895710 h 4305008"/>
              <a:gd name="connsiteX355" fmla="*/ 3279961 w 5593163"/>
              <a:gd name="connsiteY355" fmla="*/ 3897249 h 4305008"/>
              <a:gd name="connsiteX356" fmla="*/ 3280078 w 5593163"/>
              <a:gd name="connsiteY356" fmla="*/ 3898397 h 4305008"/>
              <a:gd name="connsiteX357" fmla="*/ 3840331 w 5593163"/>
              <a:gd name="connsiteY357" fmla="*/ 4255797 h 4305008"/>
              <a:gd name="connsiteX358" fmla="*/ 3868775 w 5593163"/>
              <a:gd name="connsiteY358" fmla="*/ 4305008 h 4305008"/>
              <a:gd name="connsiteX359" fmla="*/ 3717725 w 5593163"/>
              <a:gd name="connsiteY359" fmla="*/ 4305008 h 4305008"/>
              <a:gd name="connsiteX360" fmla="*/ 3665602 w 5593163"/>
              <a:gd name="connsiteY360" fmla="*/ 4241205 h 4305008"/>
              <a:gd name="connsiteX361" fmla="*/ 3293448 w 5593163"/>
              <a:gd name="connsiteY361" fmla="*/ 4029853 h 4305008"/>
              <a:gd name="connsiteX362" fmla="*/ 3392629 w 5593163"/>
              <a:gd name="connsiteY362" fmla="*/ 4271827 h 4305008"/>
              <a:gd name="connsiteX363" fmla="*/ 3419311 w 5593163"/>
              <a:gd name="connsiteY363" fmla="*/ 4305008 h 4305008"/>
              <a:gd name="connsiteX364" fmla="*/ 3265201 w 5593163"/>
              <a:gd name="connsiteY364" fmla="*/ 4305008 h 4305008"/>
              <a:gd name="connsiteX365" fmla="*/ 3235080 w 5593163"/>
              <a:gd name="connsiteY365" fmla="*/ 4254710 h 4305008"/>
              <a:gd name="connsiteX366" fmla="*/ 3159963 w 5593163"/>
              <a:gd name="connsiteY366" fmla="*/ 4013114 h 4305008"/>
              <a:gd name="connsiteX367" fmla="*/ 3159457 w 5593163"/>
              <a:gd name="connsiteY367" fmla="*/ 4013051 h 4305008"/>
              <a:gd name="connsiteX368" fmla="*/ 3158919 w 5593163"/>
              <a:gd name="connsiteY368" fmla="*/ 4006375 h 4305008"/>
              <a:gd name="connsiteX369" fmla="*/ 3151452 w 5593163"/>
              <a:gd name="connsiteY369" fmla="*/ 3913899 h 4305008"/>
              <a:gd name="connsiteX370" fmla="*/ 3150081 w 5593163"/>
              <a:gd name="connsiteY370" fmla="*/ 3896923 h 4305008"/>
              <a:gd name="connsiteX371" fmla="*/ 3150079 w 5593163"/>
              <a:gd name="connsiteY371" fmla="*/ 469318 h 4305008"/>
              <a:gd name="connsiteX372" fmla="*/ 3151450 w 5593163"/>
              <a:gd name="connsiteY372" fmla="*/ 452471 h 4305008"/>
              <a:gd name="connsiteX373" fmla="*/ 3158914 w 5593163"/>
              <a:gd name="connsiteY373" fmla="*/ 360740 h 4305008"/>
              <a:gd name="connsiteX374" fmla="*/ 3159454 w 5593163"/>
              <a:gd name="connsiteY374" fmla="*/ 354103 h 4305008"/>
              <a:gd name="connsiteX375" fmla="*/ 3159960 w 5593163"/>
              <a:gd name="connsiteY375" fmla="*/ 354040 h 4305008"/>
              <a:gd name="connsiteX376" fmla="*/ 3244173 w 5593163"/>
              <a:gd name="connsiteY376" fmla="*/ 96778 h 4305008"/>
              <a:gd name="connsiteX377" fmla="*/ 3306807 w 5593163"/>
              <a:gd name="connsiteY377" fmla="*/ 0 h 4305008"/>
              <a:gd name="connsiteX378" fmla="*/ 3475182 w 5593163"/>
              <a:gd name="connsiteY378" fmla="*/ 0 h 4305008"/>
              <a:gd name="connsiteX379" fmla="*/ 3406954 w 5593163"/>
              <a:gd name="connsiteY379" fmla="*/ 76659 h 4305008"/>
              <a:gd name="connsiteX380" fmla="*/ 3293446 w 5593163"/>
              <a:gd name="connsiteY380" fmla="*/ 337433 h 4305008"/>
              <a:gd name="connsiteX381" fmla="*/ 3732420 w 5593163"/>
              <a:gd name="connsiteY381" fmla="*/ 44350 h 4305008"/>
              <a:gd name="connsiteX382" fmla="*/ 3754649 w 5593163"/>
              <a:gd name="connsiteY382" fmla="*/ 0 h 4305008"/>
              <a:gd name="connsiteX383" fmla="*/ 3903287 w 5593163"/>
              <a:gd name="connsiteY383" fmla="*/ 0 h 4305008"/>
              <a:gd name="connsiteX384" fmla="*/ 3851448 w 5593163"/>
              <a:gd name="connsiteY384" fmla="*/ 95636 h 4305008"/>
              <a:gd name="connsiteX385" fmla="*/ 3280075 w 5593163"/>
              <a:gd name="connsiteY385" fmla="*/ 467856 h 4305008"/>
              <a:gd name="connsiteX386" fmla="*/ 3279959 w 5593163"/>
              <a:gd name="connsiteY386" fmla="*/ 468995 h 4305008"/>
              <a:gd name="connsiteX387" fmla="*/ 3263742 w 5593163"/>
              <a:gd name="connsiteY387" fmla="*/ 470523 h 4305008"/>
              <a:gd name="connsiteX388" fmla="*/ 3168316 w 5593163"/>
              <a:gd name="connsiteY388" fmla="*/ 479514 h 4305008"/>
              <a:gd name="connsiteX389" fmla="*/ 3151197 w 5593163"/>
              <a:gd name="connsiteY389" fmla="*/ 481127 h 4305008"/>
              <a:gd name="connsiteX390" fmla="*/ 3151171 w 5593163"/>
              <a:gd name="connsiteY390" fmla="*/ 480636 h 4305008"/>
              <a:gd name="connsiteX391" fmla="*/ 3150672 w 5593163"/>
              <a:gd name="connsiteY391" fmla="*/ 480669 h 4305008"/>
              <a:gd name="connsiteX392" fmla="*/ 3150079 w 5593163"/>
              <a:gd name="connsiteY392" fmla="*/ 469318 h 4305008"/>
              <a:gd name="connsiteX393" fmla="*/ 3150079 w 5593163"/>
              <a:gd name="connsiteY393" fmla="*/ 2166144 h 4305008"/>
              <a:gd name="connsiteX394" fmla="*/ 3151450 w 5593163"/>
              <a:gd name="connsiteY394" fmla="*/ 2149296 h 4305008"/>
              <a:gd name="connsiteX395" fmla="*/ 3158914 w 5593163"/>
              <a:gd name="connsiteY395" fmla="*/ 2057565 h 4305008"/>
              <a:gd name="connsiteX396" fmla="*/ 3159454 w 5593163"/>
              <a:gd name="connsiteY396" fmla="*/ 2050928 h 4305008"/>
              <a:gd name="connsiteX397" fmla="*/ 3159960 w 5593163"/>
              <a:gd name="connsiteY397" fmla="*/ 2050865 h 4305008"/>
              <a:gd name="connsiteX398" fmla="*/ 3850126 w 5593163"/>
              <a:gd name="connsiteY398" fmla="*/ 1363267 h 4305008"/>
              <a:gd name="connsiteX399" fmla="*/ 3850243 w 5593163"/>
              <a:gd name="connsiteY399" fmla="*/ 1362128 h 4305008"/>
              <a:gd name="connsiteX400" fmla="*/ 3866455 w 5593163"/>
              <a:gd name="connsiteY400" fmla="*/ 1360601 h 4305008"/>
              <a:gd name="connsiteX401" fmla="*/ 3961917 w 5593163"/>
              <a:gd name="connsiteY401" fmla="*/ 1351607 h 4305008"/>
              <a:gd name="connsiteX402" fmla="*/ 3979004 w 5593163"/>
              <a:gd name="connsiteY402" fmla="*/ 1349997 h 4305008"/>
              <a:gd name="connsiteX403" fmla="*/ 3979030 w 5593163"/>
              <a:gd name="connsiteY403" fmla="*/ 1350487 h 4305008"/>
              <a:gd name="connsiteX404" fmla="*/ 3979528 w 5593163"/>
              <a:gd name="connsiteY404" fmla="*/ 1350455 h 4305008"/>
              <a:gd name="connsiteX405" fmla="*/ 3980122 w 5593163"/>
              <a:gd name="connsiteY405" fmla="*/ 1361805 h 4305008"/>
              <a:gd name="connsiteX406" fmla="*/ 3978752 w 5593163"/>
              <a:gd name="connsiteY406" fmla="*/ 1378647 h 4305008"/>
              <a:gd name="connsiteX407" fmla="*/ 3971285 w 5593163"/>
              <a:gd name="connsiteY407" fmla="*/ 1470397 h 4305008"/>
              <a:gd name="connsiteX408" fmla="*/ 3970746 w 5593163"/>
              <a:gd name="connsiteY408" fmla="*/ 1477021 h 4305008"/>
              <a:gd name="connsiteX409" fmla="*/ 3970241 w 5593163"/>
              <a:gd name="connsiteY409" fmla="*/ 1477083 h 4305008"/>
              <a:gd name="connsiteX410" fmla="*/ 3280075 w 5593163"/>
              <a:gd name="connsiteY410" fmla="*/ 2164681 h 4305008"/>
              <a:gd name="connsiteX411" fmla="*/ 3279959 w 5593163"/>
              <a:gd name="connsiteY411" fmla="*/ 2165820 h 4305008"/>
              <a:gd name="connsiteX412" fmla="*/ 3263742 w 5593163"/>
              <a:gd name="connsiteY412" fmla="*/ 2167348 h 4305008"/>
              <a:gd name="connsiteX413" fmla="*/ 3168316 w 5593163"/>
              <a:gd name="connsiteY413" fmla="*/ 2176339 h 4305008"/>
              <a:gd name="connsiteX414" fmla="*/ 3151197 w 5593163"/>
              <a:gd name="connsiteY414" fmla="*/ 2177952 h 4305008"/>
              <a:gd name="connsiteX415" fmla="*/ 3151171 w 5593163"/>
              <a:gd name="connsiteY415" fmla="*/ 2177461 h 4305008"/>
              <a:gd name="connsiteX416" fmla="*/ 3150672 w 5593163"/>
              <a:gd name="connsiteY416" fmla="*/ 2177494 h 4305008"/>
              <a:gd name="connsiteX417" fmla="*/ 3150079 w 5593163"/>
              <a:gd name="connsiteY417" fmla="*/ 2166144 h 4305008"/>
              <a:gd name="connsiteX418" fmla="*/ 3150079 w 5593163"/>
              <a:gd name="connsiteY418" fmla="*/ 3862969 h 4305008"/>
              <a:gd name="connsiteX419" fmla="*/ 3151450 w 5593163"/>
              <a:gd name="connsiteY419" fmla="*/ 3846121 h 4305008"/>
              <a:gd name="connsiteX420" fmla="*/ 3158914 w 5593163"/>
              <a:gd name="connsiteY420" fmla="*/ 3754390 h 4305008"/>
              <a:gd name="connsiteX421" fmla="*/ 3159454 w 5593163"/>
              <a:gd name="connsiteY421" fmla="*/ 3747753 h 4305008"/>
              <a:gd name="connsiteX422" fmla="*/ 3159960 w 5593163"/>
              <a:gd name="connsiteY422" fmla="*/ 3747690 h 4305008"/>
              <a:gd name="connsiteX423" fmla="*/ 3850126 w 5593163"/>
              <a:gd name="connsiteY423" fmla="*/ 3060092 h 4305008"/>
              <a:gd name="connsiteX424" fmla="*/ 3850243 w 5593163"/>
              <a:gd name="connsiteY424" fmla="*/ 3058953 h 4305008"/>
              <a:gd name="connsiteX425" fmla="*/ 3866455 w 5593163"/>
              <a:gd name="connsiteY425" fmla="*/ 3057426 h 4305008"/>
              <a:gd name="connsiteX426" fmla="*/ 3961917 w 5593163"/>
              <a:gd name="connsiteY426" fmla="*/ 3048432 h 4305008"/>
              <a:gd name="connsiteX427" fmla="*/ 3979004 w 5593163"/>
              <a:gd name="connsiteY427" fmla="*/ 3046822 h 4305008"/>
              <a:gd name="connsiteX428" fmla="*/ 3979030 w 5593163"/>
              <a:gd name="connsiteY428" fmla="*/ 3047312 h 4305008"/>
              <a:gd name="connsiteX429" fmla="*/ 3979528 w 5593163"/>
              <a:gd name="connsiteY429" fmla="*/ 3047280 h 4305008"/>
              <a:gd name="connsiteX430" fmla="*/ 3980122 w 5593163"/>
              <a:gd name="connsiteY430" fmla="*/ 3058630 h 4305008"/>
              <a:gd name="connsiteX431" fmla="*/ 3978752 w 5593163"/>
              <a:gd name="connsiteY431" fmla="*/ 3075472 h 4305008"/>
              <a:gd name="connsiteX432" fmla="*/ 3971285 w 5593163"/>
              <a:gd name="connsiteY432" fmla="*/ 3167222 h 4305008"/>
              <a:gd name="connsiteX433" fmla="*/ 3970746 w 5593163"/>
              <a:gd name="connsiteY433" fmla="*/ 3173846 h 4305008"/>
              <a:gd name="connsiteX434" fmla="*/ 3970241 w 5593163"/>
              <a:gd name="connsiteY434" fmla="*/ 3173908 h 4305008"/>
              <a:gd name="connsiteX435" fmla="*/ 3280075 w 5593163"/>
              <a:gd name="connsiteY435" fmla="*/ 3861506 h 4305008"/>
              <a:gd name="connsiteX436" fmla="*/ 3279959 w 5593163"/>
              <a:gd name="connsiteY436" fmla="*/ 3862645 h 4305008"/>
              <a:gd name="connsiteX437" fmla="*/ 3263742 w 5593163"/>
              <a:gd name="connsiteY437" fmla="*/ 3864173 h 4305008"/>
              <a:gd name="connsiteX438" fmla="*/ 3168316 w 5593163"/>
              <a:gd name="connsiteY438" fmla="*/ 3873164 h 4305008"/>
              <a:gd name="connsiteX439" fmla="*/ 3151197 w 5593163"/>
              <a:gd name="connsiteY439" fmla="*/ 3874777 h 4305008"/>
              <a:gd name="connsiteX440" fmla="*/ 3151171 w 5593163"/>
              <a:gd name="connsiteY440" fmla="*/ 3874286 h 4305008"/>
              <a:gd name="connsiteX441" fmla="*/ 3150672 w 5593163"/>
              <a:gd name="connsiteY441" fmla="*/ 3874319 h 4305008"/>
              <a:gd name="connsiteX442" fmla="*/ 3150079 w 5593163"/>
              <a:gd name="connsiteY442" fmla="*/ 3862969 h 4305008"/>
              <a:gd name="connsiteX443" fmla="*/ 2442890 w 5593163"/>
              <a:gd name="connsiteY443" fmla="*/ 1181049 h 4305008"/>
              <a:gd name="connsiteX444" fmla="*/ 2986199 w 5593163"/>
              <a:gd name="connsiteY444" fmla="*/ 636203 h 4305008"/>
              <a:gd name="connsiteX445" fmla="*/ 2442890 w 5593163"/>
              <a:gd name="connsiteY445" fmla="*/ 1181049 h 4305008"/>
              <a:gd name="connsiteX446" fmla="*/ 2442890 w 5593163"/>
              <a:gd name="connsiteY446" fmla="*/ 1493690 h 4305008"/>
              <a:gd name="connsiteX447" fmla="*/ 2986199 w 5593163"/>
              <a:gd name="connsiteY447" fmla="*/ 2034258 h 4305008"/>
              <a:gd name="connsiteX448" fmla="*/ 2442890 w 5593163"/>
              <a:gd name="connsiteY448" fmla="*/ 1493690 h 4305008"/>
              <a:gd name="connsiteX449" fmla="*/ 2442890 w 5593163"/>
              <a:gd name="connsiteY449" fmla="*/ 2877874 h 4305008"/>
              <a:gd name="connsiteX450" fmla="*/ 2986199 w 5593163"/>
              <a:gd name="connsiteY450" fmla="*/ 2333028 h 4305008"/>
              <a:gd name="connsiteX451" fmla="*/ 2442890 w 5593163"/>
              <a:gd name="connsiteY451" fmla="*/ 2877874 h 4305008"/>
              <a:gd name="connsiteX452" fmla="*/ 2442890 w 5593163"/>
              <a:gd name="connsiteY452" fmla="*/ 3190516 h 4305008"/>
              <a:gd name="connsiteX453" fmla="*/ 2986199 w 5593163"/>
              <a:gd name="connsiteY453" fmla="*/ 3731083 h 4305008"/>
              <a:gd name="connsiteX454" fmla="*/ 2442890 w 5593163"/>
              <a:gd name="connsiteY454" fmla="*/ 3190516 h 4305008"/>
              <a:gd name="connsiteX455" fmla="*/ 2410871 w 5593163"/>
              <a:gd name="connsiteY455" fmla="*/ 4305008 h 4305008"/>
              <a:gd name="connsiteX456" fmla="*/ 2439316 w 5593163"/>
              <a:gd name="connsiteY456" fmla="*/ 4255797 h 4305008"/>
              <a:gd name="connsiteX457" fmla="*/ 2999569 w 5593163"/>
              <a:gd name="connsiteY457" fmla="*/ 3898397 h 4305008"/>
              <a:gd name="connsiteX458" fmla="*/ 2999686 w 5593163"/>
              <a:gd name="connsiteY458" fmla="*/ 3897249 h 4305008"/>
              <a:gd name="connsiteX459" fmla="*/ 3015899 w 5593163"/>
              <a:gd name="connsiteY459" fmla="*/ 3895710 h 4305008"/>
              <a:gd name="connsiteX460" fmla="*/ 3111360 w 5593163"/>
              <a:gd name="connsiteY460" fmla="*/ 3886645 h 4305008"/>
              <a:gd name="connsiteX461" fmla="*/ 3128448 w 5593163"/>
              <a:gd name="connsiteY461" fmla="*/ 3885022 h 4305008"/>
              <a:gd name="connsiteX462" fmla="*/ 3128474 w 5593163"/>
              <a:gd name="connsiteY462" fmla="*/ 3885516 h 4305008"/>
              <a:gd name="connsiteX463" fmla="*/ 3128972 w 5593163"/>
              <a:gd name="connsiteY463" fmla="*/ 3885483 h 4305008"/>
              <a:gd name="connsiteX464" fmla="*/ 3129566 w 5593163"/>
              <a:gd name="connsiteY464" fmla="*/ 3896923 h 4305008"/>
              <a:gd name="connsiteX465" fmla="*/ 3128195 w 5593163"/>
              <a:gd name="connsiteY465" fmla="*/ 3913899 h 4305008"/>
              <a:gd name="connsiteX466" fmla="*/ 3120728 w 5593163"/>
              <a:gd name="connsiteY466" fmla="*/ 4006375 h 4305008"/>
              <a:gd name="connsiteX467" fmla="*/ 3120190 w 5593163"/>
              <a:gd name="connsiteY467" fmla="*/ 4013051 h 4305008"/>
              <a:gd name="connsiteX468" fmla="*/ 3119684 w 5593163"/>
              <a:gd name="connsiteY468" fmla="*/ 4013114 h 4305008"/>
              <a:gd name="connsiteX469" fmla="*/ 3044567 w 5593163"/>
              <a:gd name="connsiteY469" fmla="*/ 4254710 h 4305008"/>
              <a:gd name="connsiteX470" fmla="*/ 3014445 w 5593163"/>
              <a:gd name="connsiteY470" fmla="*/ 4305008 h 4305008"/>
              <a:gd name="connsiteX471" fmla="*/ 2860336 w 5593163"/>
              <a:gd name="connsiteY471" fmla="*/ 4305008 h 4305008"/>
              <a:gd name="connsiteX472" fmla="*/ 2887018 w 5593163"/>
              <a:gd name="connsiteY472" fmla="*/ 4271827 h 4305008"/>
              <a:gd name="connsiteX473" fmla="*/ 2986199 w 5593163"/>
              <a:gd name="connsiteY473" fmla="*/ 4029853 h 4305008"/>
              <a:gd name="connsiteX474" fmla="*/ 2614045 w 5593163"/>
              <a:gd name="connsiteY474" fmla="*/ 4241205 h 4305008"/>
              <a:gd name="connsiteX475" fmla="*/ 2561922 w 5593163"/>
              <a:gd name="connsiteY475" fmla="*/ 4305008 h 4305008"/>
              <a:gd name="connsiteX476" fmla="*/ 2376360 w 5593163"/>
              <a:gd name="connsiteY476" fmla="*/ 0 h 4305008"/>
              <a:gd name="connsiteX477" fmla="*/ 2524998 w 5593163"/>
              <a:gd name="connsiteY477" fmla="*/ 0 h 4305008"/>
              <a:gd name="connsiteX478" fmla="*/ 2547226 w 5593163"/>
              <a:gd name="connsiteY478" fmla="*/ 44350 h 4305008"/>
              <a:gd name="connsiteX479" fmla="*/ 2986199 w 5593163"/>
              <a:gd name="connsiteY479" fmla="*/ 337433 h 4305008"/>
              <a:gd name="connsiteX480" fmla="*/ 2872691 w 5593163"/>
              <a:gd name="connsiteY480" fmla="*/ 76659 h 4305008"/>
              <a:gd name="connsiteX481" fmla="*/ 2804464 w 5593163"/>
              <a:gd name="connsiteY481" fmla="*/ 0 h 4305008"/>
              <a:gd name="connsiteX482" fmla="*/ 2972839 w 5593163"/>
              <a:gd name="connsiteY482" fmla="*/ 0 h 4305008"/>
              <a:gd name="connsiteX483" fmla="*/ 3035473 w 5593163"/>
              <a:gd name="connsiteY483" fmla="*/ 96778 h 4305008"/>
              <a:gd name="connsiteX484" fmla="*/ 3119686 w 5593163"/>
              <a:gd name="connsiteY484" fmla="*/ 354040 h 4305008"/>
              <a:gd name="connsiteX485" fmla="*/ 3120191 w 5593163"/>
              <a:gd name="connsiteY485" fmla="*/ 354103 h 4305008"/>
              <a:gd name="connsiteX486" fmla="*/ 3120732 w 5593163"/>
              <a:gd name="connsiteY486" fmla="*/ 360740 h 4305008"/>
              <a:gd name="connsiteX487" fmla="*/ 3128196 w 5593163"/>
              <a:gd name="connsiteY487" fmla="*/ 452471 h 4305008"/>
              <a:gd name="connsiteX488" fmla="*/ 3129566 w 5593163"/>
              <a:gd name="connsiteY488" fmla="*/ 469318 h 4305008"/>
              <a:gd name="connsiteX489" fmla="*/ 3128973 w 5593163"/>
              <a:gd name="connsiteY489" fmla="*/ 480669 h 4305008"/>
              <a:gd name="connsiteX490" fmla="*/ 3128474 w 5593163"/>
              <a:gd name="connsiteY490" fmla="*/ 480636 h 4305008"/>
              <a:gd name="connsiteX491" fmla="*/ 3128448 w 5593163"/>
              <a:gd name="connsiteY491" fmla="*/ 481127 h 4305008"/>
              <a:gd name="connsiteX492" fmla="*/ 3111330 w 5593163"/>
              <a:gd name="connsiteY492" fmla="*/ 479514 h 4305008"/>
              <a:gd name="connsiteX493" fmla="*/ 3015903 w 5593163"/>
              <a:gd name="connsiteY493" fmla="*/ 470523 h 4305008"/>
              <a:gd name="connsiteX494" fmla="*/ 2999687 w 5593163"/>
              <a:gd name="connsiteY494" fmla="*/ 468995 h 4305008"/>
              <a:gd name="connsiteX495" fmla="*/ 2999571 w 5593163"/>
              <a:gd name="connsiteY495" fmla="*/ 467856 h 4305008"/>
              <a:gd name="connsiteX496" fmla="*/ 2428199 w 5593163"/>
              <a:gd name="connsiteY496" fmla="*/ 95636 h 4305008"/>
              <a:gd name="connsiteX497" fmla="*/ 2299523 w 5593163"/>
              <a:gd name="connsiteY497" fmla="*/ 1313979 h 4305008"/>
              <a:gd name="connsiteX498" fmla="*/ 2300894 w 5593163"/>
              <a:gd name="connsiteY498" fmla="*/ 1296998 h 4305008"/>
              <a:gd name="connsiteX499" fmla="*/ 2308358 w 5593163"/>
              <a:gd name="connsiteY499" fmla="*/ 1204541 h 4305008"/>
              <a:gd name="connsiteX500" fmla="*/ 2308898 w 5593163"/>
              <a:gd name="connsiteY500" fmla="*/ 1197851 h 4305008"/>
              <a:gd name="connsiteX501" fmla="*/ 2309404 w 5593163"/>
              <a:gd name="connsiteY501" fmla="*/ 1197788 h 4305008"/>
              <a:gd name="connsiteX502" fmla="*/ 2999570 w 5593163"/>
              <a:gd name="connsiteY502" fmla="*/ 504747 h 4305008"/>
              <a:gd name="connsiteX503" fmla="*/ 2999687 w 5593163"/>
              <a:gd name="connsiteY503" fmla="*/ 503599 h 4305008"/>
              <a:gd name="connsiteX504" fmla="*/ 3015899 w 5593163"/>
              <a:gd name="connsiteY504" fmla="*/ 502060 h 4305008"/>
              <a:gd name="connsiteX505" fmla="*/ 3111361 w 5593163"/>
              <a:gd name="connsiteY505" fmla="*/ 492995 h 4305008"/>
              <a:gd name="connsiteX506" fmla="*/ 3128448 w 5593163"/>
              <a:gd name="connsiteY506" fmla="*/ 491372 h 4305008"/>
              <a:gd name="connsiteX507" fmla="*/ 3128474 w 5593163"/>
              <a:gd name="connsiteY507" fmla="*/ 491866 h 4305008"/>
              <a:gd name="connsiteX508" fmla="*/ 3128972 w 5593163"/>
              <a:gd name="connsiteY508" fmla="*/ 491833 h 4305008"/>
              <a:gd name="connsiteX509" fmla="*/ 3129566 w 5593163"/>
              <a:gd name="connsiteY509" fmla="*/ 503273 h 4305008"/>
              <a:gd name="connsiteX510" fmla="*/ 3128196 w 5593163"/>
              <a:gd name="connsiteY510" fmla="*/ 520249 h 4305008"/>
              <a:gd name="connsiteX511" fmla="*/ 3120729 w 5593163"/>
              <a:gd name="connsiteY511" fmla="*/ 612725 h 4305008"/>
              <a:gd name="connsiteX512" fmla="*/ 3120190 w 5593163"/>
              <a:gd name="connsiteY512" fmla="*/ 619401 h 4305008"/>
              <a:gd name="connsiteX513" fmla="*/ 3119685 w 5593163"/>
              <a:gd name="connsiteY513" fmla="*/ 619464 h 4305008"/>
              <a:gd name="connsiteX514" fmla="*/ 2429519 w 5593163"/>
              <a:gd name="connsiteY514" fmla="*/ 1312505 h 4305008"/>
              <a:gd name="connsiteX515" fmla="*/ 2429403 w 5593163"/>
              <a:gd name="connsiteY515" fmla="*/ 1313653 h 4305008"/>
              <a:gd name="connsiteX516" fmla="*/ 2413186 w 5593163"/>
              <a:gd name="connsiteY516" fmla="*/ 1315193 h 4305008"/>
              <a:gd name="connsiteX517" fmla="*/ 2317760 w 5593163"/>
              <a:gd name="connsiteY517" fmla="*/ 1324255 h 4305008"/>
              <a:gd name="connsiteX518" fmla="*/ 2300641 w 5593163"/>
              <a:gd name="connsiteY518" fmla="*/ 1325881 h 4305008"/>
              <a:gd name="connsiteX519" fmla="*/ 2300615 w 5593163"/>
              <a:gd name="connsiteY519" fmla="*/ 1325386 h 4305008"/>
              <a:gd name="connsiteX520" fmla="*/ 2300116 w 5593163"/>
              <a:gd name="connsiteY520" fmla="*/ 1325419 h 4305008"/>
              <a:gd name="connsiteX521" fmla="*/ 2299523 w 5593163"/>
              <a:gd name="connsiteY521" fmla="*/ 1313979 h 4305008"/>
              <a:gd name="connsiteX522" fmla="*/ 2299523 w 5593163"/>
              <a:gd name="connsiteY522" fmla="*/ 1361805 h 4305008"/>
              <a:gd name="connsiteX523" fmla="*/ 2300117 w 5593163"/>
              <a:gd name="connsiteY523" fmla="*/ 1350455 h 4305008"/>
              <a:gd name="connsiteX524" fmla="*/ 2300615 w 5593163"/>
              <a:gd name="connsiteY524" fmla="*/ 1350487 h 4305008"/>
              <a:gd name="connsiteX525" fmla="*/ 2300641 w 5593163"/>
              <a:gd name="connsiteY525" fmla="*/ 1349997 h 4305008"/>
              <a:gd name="connsiteX526" fmla="*/ 2317729 w 5593163"/>
              <a:gd name="connsiteY526" fmla="*/ 1351607 h 4305008"/>
              <a:gd name="connsiteX527" fmla="*/ 2413190 w 5593163"/>
              <a:gd name="connsiteY527" fmla="*/ 1360601 h 4305008"/>
              <a:gd name="connsiteX528" fmla="*/ 2429403 w 5593163"/>
              <a:gd name="connsiteY528" fmla="*/ 1362128 h 4305008"/>
              <a:gd name="connsiteX529" fmla="*/ 2429520 w 5593163"/>
              <a:gd name="connsiteY529" fmla="*/ 1363267 h 4305008"/>
              <a:gd name="connsiteX530" fmla="*/ 3119686 w 5593163"/>
              <a:gd name="connsiteY530" fmla="*/ 2050865 h 4305008"/>
              <a:gd name="connsiteX531" fmla="*/ 3120191 w 5593163"/>
              <a:gd name="connsiteY531" fmla="*/ 2050928 h 4305008"/>
              <a:gd name="connsiteX532" fmla="*/ 3120732 w 5593163"/>
              <a:gd name="connsiteY532" fmla="*/ 2057565 h 4305008"/>
              <a:gd name="connsiteX533" fmla="*/ 3128196 w 5593163"/>
              <a:gd name="connsiteY533" fmla="*/ 2149296 h 4305008"/>
              <a:gd name="connsiteX534" fmla="*/ 3129566 w 5593163"/>
              <a:gd name="connsiteY534" fmla="*/ 2166144 h 4305008"/>
              <a:gd name="connsiteX535" fmla="*/ 3128973 w 5593163"/>
              <a:gd name="connsiteY535" fmla="*/ 2177494 h 4305008"/>
              <a:gd name="connsiteX536" fmla="*/ 3128474 w 5593163"/>
              <a:gd name="connsiteY536" fmla="*/ 2177461 h 4305008"/>
              <a:gd name="connsiteX537" fmla="*/ 3128448 w 5593163"/>
              <a:gd name="connsiteY537" fmla="*/ 2177952 h 4305008"/>
              <a:gd name="connsiteX538" fmla="*/ 3111330 w 5593163"/>
              <a:gd name="connsiteY538" fmla="*/ 2176339 h 4305008"/>
              <a:gd name="connsiteX539" fmla="*/ 3015903 w 5593163"/>
              <a:gd name="connsiteY539" fmla="*/ 2167348 h 4305008"/>
              <a:gd name="connsiteX540" fmla="*/ 2999687 w 5593163"/>
              <a:gd name="connsiteY540" fmla="*/ 2165820 h 4305008"/>
              <a:gd name="connsiteX541" fmla="*/ 2999571 w 5593163"/>
              <a:gd name="connsiteY541" fmla="*/ 2164681 h 4305008"/>
              <a:gd name="connsiteX542" fmla="*/ 2309405 w 5593163"/>
              <a:gd name="connsiteY542" fmla="*/ 1477083 h 4305008"/>
              <a:gd name="connsiteX543" fmla="*/ 2308899 w 5593163"/>
              <a:gd name="connsiteY543" fmla="*/ 1477021 h 4305008"/>
              <a:gd name="connsiteX544" fmla="*/ 2308361 w 5593163"/>
              <a:gd name="connsiteY544" fmla="*/ 1470397 h 4305008"/>
              <a:gd name="connsiteX545" fmla="*/ 2300894 w 5593163"/>
              <a:gd name="connsiteY545" fmla="*/ 1378647 h 4305008"/>
              <a:gd name="connsiteX546" fmla="*/ 2299523 w 5593163"/>
              <a:gd name="connsiteY546" fmla="*/ 1361805 h 4305008"/>
              <a:gd name="connsiteX547" fmla="*/ 2299523 w 5593163"/>
              <a:gd name="connsiteY547" fmla="*/ 3010804 h 4305008"/>
              <a:gd name="connsiteX548" fmla="*/ 2300894 w 5593163"/>
              <a:gd name="connsiteY548" fmla="*/ 2993823 h 4305008"/>
              <a:gd name="connsiteX549" fmla="*/ 2308358 w 5593163"/>
              <a:gd name="connsiteY549" fmla="*/ 2901366 h 4305008"/>
              <a:gd name="connsiteX550" fmla="*/ 2308898 w 5593163"/>
              <a:gd name="connsiteY550" fmla="*/ 2894676 h 4305008"/>
              <a:gd name="connsiteX551" fmla="*/ 2309404 w 5593163"/>
              <a:gd name="connsiteY551" fmla="*/ 2894613 h 4305008"/>
              <a:gd name="connsiteX552" fmla="*/ 2999570 w 5593163"/>
              <a:gd name="connsiteY552" fmla="*/ 2201572 h 4305008"/>
              <a:gd name="connsiteX553" fmla="*/ 2999687 w 5593163"/>
              <a:gd name="connsiteY553" fmla="*/ 2200424 h 4305008"/>
              <a:gd name="connsiteX554" fmla="*/ 3015899 w 5593163"/>
              <a:gd name="connsiteY554" fmla="*/ 2198885 h 4305008"/>
              <a:gd name="connsiteX555" fmla="*/ 3111361 w 5593163"/>
              <a:gd name="connsiteY555" fmla="*/ 2189820 h 4305008"/>
              <a:gd name="connsiteX556" fmla="*/ 3128448 w 5593163"/>
              <a:gd name="connsiteY556" fmla="*/ 2188197 h 4305008"/>
              <a:gd name="connsiteX557" fmla="*/ 3128474 w 5593163"/>
              <a:gd name="connsiteY557" fmla="*/ 2188691 h 4305008"/>
              <a:gd name="connsiteX558" fmla="*/ 3128972 w 5593163"/>
              <a:gd name="connsiteY558" fmla="*/ 2188658 h 4305008"/>
              <a:gd name="connsiteX559" fmla="*/ 3129566 w 5593163"/>
              <a:gd name="connsiteY559" fmla="*/ 2200098 h 4305008"/>
              <a:gd name="connsiteX560" fmla="*/ 3128196 w 5593163"/>
              <a:gd name="connsiteY560" fmla="*/ 2217074 h 4305008"/>
              <a:gd name="connsiteX561" fmla="*/ 3120729 w 5593163"/>
              <a:gd name="connsiteY561" fmla="*/ 2309550 h 4305008"/>
              <a:gd name="connsiteX562" fmla="*/ 3120190 w 5593163"/>
              <a:gd name="connsiteY562" fmla="*/ 2316226 h 4305008"/>
              <a:gd name="connsiteX563" fmla="*/ 3119685 w 5593163"/>
              <a:gd name="connsiteY563" fmla="*/ 2316289 h 4305008"/>
              <a:gd name="connsiteX564" fmla="*/ 2429519 w 5593163"/>
              <a:gd name="connsiteY564" fmla="*/ 3009330 h 4305008"/>
              <a:gd name="connsiteX565" fmla="*/ 2429403 w 5593163"/>
              <a:gd name="connsiteY565" fmla="*/ 3010478 h 4305008"/>
              <a:gd name="connsiteX566" fmla="*/ 2413186 w 5593163"/>
              <a:gd name="connsiteY566" fmla="*/ 3012018 h 4305008"/>
              <a:gd name="connsiteX567" fmla="*/ 2317760 w 5593163"/>
              <a:gd name="connsiteY567" fmla="*/ 3021080 h 4305008"/>
              <a:gd name="connsiteX568" fmla="*/ 2300641 w 5593163"/>
              <a:gd name="connsiteY568" fmla="*/ 3022706 h 4305008"/>
              <a:gd name="connsiteX569" fmla="*/ 2300615 w 5593163"/>
              <a:gd name="connsiteY569" fmla="*/ 3022211 h 4305008"/>
              <a:gd name="connsiteX570" fmla="*/ 2300116 w 5593163"/>
              <a:gd name="connsiteY570" fmla="*/ 3022244 h 4305008"/>
              <a:gd name="connsiteX571" fmla="*/ 2299523 w 5593163"/>
              <a:gd name="connsiteY571" fmla="*/ 3010804 h 4305008"/>
              <a:gd name="connsiteX572" fmla="*/ 2299523 w 5593163"/>
              <a:gd name="connsiteY572" fmla="*/ 3058630 h 4305008"/>
              <a:gd name="connsiteX573" fmla="*/ 2300117 w 5593163"/>
              <a:gd name="connsiteY573" fmla="*/ 3047280 h 4305008"/>
              <a:gd name="connsiteX574" fmla="*/ 2300615 w 5593163"/>
              <a:gd name="connsiteY574" fmla="*/ 3047312 h 4305008"/>
              <a:gd name="connsiteX575" fmla="*/ 2300641 w 5593163"/>
              <a:gd name="connsiteY575" fmla="*/ 3046822 h 4305008"/>
              <a:gd name="connsiteX576" fmla="*/ 2317729 w 5593163"/>
              <a:gd name="connsiteY576" fmla="*/ 3048432 h 4305008"/>
              <a:gd name="connsiteX577" fmla="*/ 2413190 w 5593163"/>
              <a:gd name="connsiteY577" fmla="*/ 3057426 h 4305008"/>
              <a:gd name="connsiteX578" fmla="*/ 2429403 w 5593163"/>
              <a:gd name="connsiteY578" fmla="*/ 3058953 h 4305008"/>
              <a:gd name="connsiteX579" fmla="*/ 2429520 w 5593163"/>
              <a:gd name="connsiteY579" fmla="*/ 3060092 h 4305008"/>
              <a:gd name="connsiteX580" fmla="*/ 3119686 w 5593163"/>
              <a:gd name="connsiteY580" fmla="*/ 3747690 h 4305008"/>
              <a:gd name="connsiteX581" fmla="*/ 3120191 w 5593163"/>
              <a:gd name="connsiteY581" fmla="*/ 3747753 h 4305008"/>
              <a:gd name="connsiteX582" fmla="*/ 3120732 w 5593163"/>
              <a:gd name="connsiteY582" fmla="*/ 3754390 h 4305008"/>
              <a:gd name="connsiteX583" fmla="*/ 3128196 w 5593163"/>
              <a:gd name="connsiteY583" fmla="*/ 3846121 h 4305008"/>
              <a:gd name="connsiteX584" fmla="*/ 3129566 w 5593163"/>
              <a:gd name="connsiteY584" fmla="*/ 3862969 h 4305008"/>
              <a:gd name="connsiteX585" fmla="*/ 3128973 w 5593163"/>
              <a:gd name="connsiteY585" fmla="*/ 3874319 h 4305008"/>
              <a:gd name="connsiteX586" fmla="*/ 3128474 w 5593163"/>
              <a:gd name="connsiteY586" fmla="*/ 3874286 h 4305008"/>
              <a:gd name="connsiteX587" fmla="*/ 3128448 w 5593163"/>
              <a:gd name="connsiteY587" fmla="*/ 3874777 h 4305008"/>
              <a:gd name="connsiteX588" fmla="*/ 3111330 w 5593163"/>
              <a:gd name="connsiteY588" fmla="*/ 3873164 h 4305008"/>
              <a:gd name="connsiteX589" fmla="*/ 3015903 w 5593163"/>
              <a:gd name="connsiteY589" fmla="*/ 3864173 h 4305008"/>
              <a:gd name="connsiteX590" fmla="*/ 2999687 w 5593163"/>
              <a:gd name="connsiteY590" fmla="*/ 3862645 h 4305008"/>
              <a:gd name="connsiteX591" fmla="*/ 2999571 w 5593163"/>
              <a:gd name="connsiteY591" fmla="*/ 3861506 h 4305008"/>
              <a:gd name="connsiteX592" fmla="*/ 2309405 w 5593163"/>
              <a:gd name="connsiteY592" fmla="*/ 3173908 h 4305008"/>
              <a:gd name="connsiteX593" fmla="*/ 2308899 w 5593163"/>
              <a:gd name="connsiteY593" fmla="*/ 3173846 h 4305008"/>
              <a:gd name="connsiteX594" fmla="*/ 2308361 w 5593163"/>
              <a:gd name="connsiteY594" fmla="*/ 3167222 h 4305008"/>
              <a:gd name="connsiteX595" fmla="*/ 2300894 w 5593163"/>
              <a:gd name="connsiteY595" fmla="*/ 3075472 h 4305008"/>
              <a:gd name="connsiteX596" fmla="*/ 2299523 w 5593163"/>
              <a:gd name="connsiteY596" fmla="*/ 3058630 h 4305008"/>
              <a:gd name="connsiteX597" fmla="*/ 1601297 w 5593163"/>
              <a:gd name="connsiteY597" fmla="*/ 636203 h 4305008"/>
              <a:gd name="connsiteX598" fmla="*/ 2144606 w 5593163"/>
              <a:gd name="connsiteY598" fmla="*/ 1181049 h 4305008"/>
              <a:gd name="connsiteX599" fmla="*/ 1601297 w 5593163"/>
              <a:gd name="connsiteY599" fmla="*/ 636203 h 4305008"/>
              <a:gd name="connsiteX600" fmla="*/ 1601297 w 5593163"/>
              <a:gd name="connsiteY600" fmla="*/ 2333028 h 4305008"/>
              <a:gd name="connsiteX601" fmla="*/ 2144606 w 5593163"/>
              <a:gd name="connsiteY601" fmla="*/ 2877874 h 4305008"/>
              <a:gd name="connsiteX602" fmla="*/ 1601297 w 5593163"/>
              <a:gd name="connsiteY602" fmla="*/ 2333028 h 4305008"/>
              <a:gd name="connsiteX603" fmla="*/ 1601295 w 5593163"/>
              <a:gd name="connsiteY603" fmla="*/ 2034258 h 4305008"/>
              <a:gd name="connsiteX604" fmla="*/ 2144604 w 5593163"/>
              <a:gd name="connsiteY604" fmla="*/ 1493690 h 4305008"/>
              <a:gd name="connsiteX605" fmla="*/ 1601295 w 5593163"/>
              <a:gd name="connsiteY605" fmla="*/ 2034258 h 4305008"/>
              <a:gd name="connsiteX606" fmla="*/ 1601295 w 5593163"/>
              <a:gd name="connsiteY606" fmla="*/ 3731083 h 4305008"/>
              <a:gd name="connsiteX607" fmla="*/ 2144604 w 5593163"/>
              <a:gd name="connsiteY607" fmla="*/ 3190516 h 4305008"/>
              <a:gd name="connsiteX608" fmla="*/ 1601295 w 5593163"/>
              <a:gd name="connsiteY608" fmla="*/ 3731083 h 4305008"/>
              <a:gd name="connsiteX609" fmla="*/ 1457930 w 5593163"/>
              <a:gd name="connsiteY609" fmla="*/ 503273 h 4305008"/>
              <a:gd name="connsiteX610" fmla="*/ 1458524 w 5593163"/>
              <a:gd name="connsiteY610" fmla="*/ 491833 h 4305008"/>
              <a:gd name="connsiteX611" fmla="*/ 1459022 w 5593163"/>
              <a:gd name="connsiteY611" fmla="*/ 491866 h 4305008"/>
              <a:gd name="connsiteX612" fmla="*/ 1459048 w 5593163"/>
              <a:gd name="connsiteY612" fmla="*/ 491372 h 4305008"/>
              <a:gd name="connsiteX613" fmla="*/ 1476135 w 5593163"/>
              <a:gd name="connsiteY613" fmla="*/ 492995 h 4305008"/>
              <a:gd name="connsiteX614" fmla="*/ 1571597 w 5593163"/>
              <a:gd name="connsiteY614" fmla="*/ 502060 h 4305008"/>
              <a:gd name="connsiteX615" fmla="*/ 1587809 w 5593163"/>
              <a:gd name="connsiteY615" fmla="*/ 503599 h 4305008"/>
              <a:gd name="connsiteX616" fmla="*/ 1587926 w 5593163"/>
              <a:gd name="connsiteY616" fmla="*/ 504747 h 4305008"/>
              <a:gd name="connsiteX617" fmla="*/ 2278092 w 5593163"/>
              <a:gd name="connsiteY617" fmla="*/ 1197788 h 4305008"/>
              <a:gd name="connsiteX618" fmla="*/ 2278598 w 5593163"/>
              <a:gd name="connsiteY618" fmla="*/ 1197851 h 4305008"/>
              <a:gd name="connsiteX619" fmla="*/ 2279138 w 5593163"/>
              <a:gd name="connsiteY619" fmla="*/ 1204541 h 4305008"/>
              <a:gd name="connsiteX620" fmla="*/ 2286602 w 5593163"/>
              <a:gd name="connsiteY620" fmla="*/ 1296998 h 4305008"/>
              <a:gd name="connsiteX621" fmla="*/ 2287973 w 5593163"/>
              <a:gd name="connsiteY621" fmla="*/ 1313979 h 4305008"/>
              <a:gd name="connsiteX622" fmla="*/ 2287380 w 5593163"/>
              <a:gd name="connsiteY622" fmla="*/ 1325419 h 4305008"/>
              <a:gd name="connsiteX623" fmla="*/ 2286881 w 5593163"/>
              <a:gd name="connsiteY623" fmla="*/ 1325386 h 4305008"/>
              <a:gd name="connsiteX624" fmla="*/ 2286855 w 5593163"/>
              <a:gd name="connsiteY624" fmla="*/ 1325881 h 4305008"/>
              <a:gd name="connsiteX625" fmla="*/ 2269736 w 5593163"/>
              <a:gd name="connsiteY625" fmla="*/ 1324255 h 4305008"/>
              <a:gd name="connsiteX626" fmla="*/ 2174310 w 5593163"/>
              <a:gd name="connsiteY626" fmla="*/ 1315193 h 4305008"/>
              <a:gd name="connsiteX627" fmla="*/ 2158093 w 5593163"/>
              <a:gd name="connsiteY627" fmla="*/ 1313653 h 4305008"/>
              <a:gd name="connsiteX628" fmla="*/ 2157977 w 5593163"/>
              <a:gd name="connsiteY628" fmla="*/ 1312505 h 4305008"/>
              <a:gd name="connsiteX629" fmla="*/ 1467811 w 5593163"/>
              <a:gd name="connsiteY629" fmla="*/ 619464 h 4305008"/>
              <a:gd name="connsiteX630" fmla="*/ 1467306 w 5593163"/>
              <a:gd name="connsiteY630" fmla="*/ 619401 h 4305008"/>
              <a:gd name="connsiteX631" fmla="*/ 1466767 w 5593163"/>
              <a:gd name="connsiteY631" fmla="*/ 612725 h 4305008"/>
              <a:gd name="connsiteX632" fmla="*/ 1459300 w 5593163"/>
              <a:gd name="connsiteY632" fmla="*/ 520249 h 4305008"/>
              <a:gd name="connsiteX633" fmla="*/ 1457930 w 5593163"/>
              <a:gd name="connsiteY633" fmla="*/ 503273 h 4305008"/>
              <a:gd name="connsiteX634" fmla="*/ 1457930 w 5593163"/>
              <a:gd name="connsiteY634" fmla="*/ 2200098 h 4305008"/>
              <a:gd name="connsiteX635" fmla="*/ 1458524 w 5593163"/>
              <a:gd name="connsiteY635" fmla="*/ 2188658 h 4305008"/>
              <a:gd name="connsiteX636" fmla="*/ 1459022 w 5593163"/>
              <a:gd name="connsiteY636" fmla="*/ 2188691 h 4305008"/>
              <a:gd name="connsiteX637" fmla="*/ 1459048 w 5593163"/>
              <a:gd name="connsiteY637" fmla="*/ 2188197 h 4305008"/>
              <a:gd name="connsiteX638" fmla="*/ 1476135 w 5593163"/>
              <a:gd name="connsiteY638" fmla="*/ 2189820 h 4305008"/>
              <a:gd name="connsiteX639" fmla="*/ 1571597 w 5593163"/>
              <a:gd name="connsiteY639" fmla="*/ 2198885 h 4305008"/>
              <a:gd name="connsiteX640" fmla="*/ 1587809 w 5593163"/>
              <a:gd name="connsiteY640" fmla="*/ 2200424 h 4305008"/>
              <a:gd name="connsiteX641" fmla="*/ 1587926 w 5593163"/>
              <a:gd name="connsiteY641" fmla="*/ 2201572 h 4305008"/>
              <a:gd name="connsiteX642" fmla="*/ 2278092 w 5593163"/>
              <a:gd name="connsiteY642" fmla="*/ 2894613 h 4305008"/>
              <a:gd name="connsiteX643" fmla="*/ 2278598 w 5593163"/>
              <a:gd name="connsiteY643" fmla="*/ 2894676 h 4305008"/>
              <a:gd name="connsiteX644" fmla="*/ 2279138 w 5593163"/>
              <a:gd name="connsiteY644" fmla="*/ 2901366 h 4305008"/>
              <a:gd name="connsiteX645" fmla="*/ 2286602 w 5593163"/>
              <a:gd name="connsiteY645" fmla="*/ 2993823 h 4305008"/>
              <a:gd name="connsiteX646" fmla="*/ 2287973 w 5593163"/>
              <a:gd name="connsiteY646" fmla="*/ 3010804 h 4305008"/>
              <a:gd name="connsiteX647" fmla="*/ 2287380 w 5593163"/>
              <a:gd name="connsiteY647" fmla="*/ 3022244 h 4305008"/>
              <a:gd name="connsiteX648" fmla="*/ 2286881 w 5593163"/>
              <a:gd name="connsiteY648" fmla="*/ 3022211 h 4305008"/>
              <a:gd name="connsiteX649" fmla="*/ 2286855 w 5593163"/>
              <a:gd name="connsiteY649" fmla="*/ 3022706 h 4305008"/>
              <a:gd name="connsiteX650" fmla="*/ 2269736 w 5593163"/>
              <a:gd name="connsiteY650" fmla="*/ 3021080 h 4305008"/>
              <a:gd name="connsiteX651" fmla="*/ 2174310 w 5593163"/>
              <a:gd name="connsiteY651" fmla="*/ 3012018 h 4305008"/>
              <a:gd name="connsiteX652" fmla="*/ 2158093 w 5593163"/>
              <a:gd name="connsiteY652" fmla="*/ 3010478 h 4305008"/>
              <a:gd name="connsiteX653" fmla="*/ 2157977 w 5593163"/>
              <a:gd name="connsiteY653" fmla="*/ 3009330 h 4305008"/>
              <a:gd name="connsiteX654" fmla="*/ 1467811 w 5593163"/>
              <a:gd name="connsiteY654" fmla="*/ 2316289 h 4305008"/>
              <a:gd name="connsiteX655" fmla="*/ 1467306 w 5593163"/>
              <a:gd name="connsiteY655" fmla="*/ 2316226 h 4305008"/>
              <a:gd name="connsiteX656" fmla="*/ 1466767 w 5593163"/>
              <a:gd name="connsiteY656" fmla="*/ 2309550 h 4305008"/>
              <a:gd name="connsiteX657" fmla="*/ 1459300 w 5593163"/>
              <a:gd name="connsiteY657" fmla="*/ 2217074 h 4305008"/>
              <a:gd name="connsiteX658" fmla="*/ 1457930 w 5593163"/>
              <a:gd name="connsiteY658" fmla="*/ 2200098 h 4305008"/>
              <a:gd name="connsiteX659" fmla="*/ 1457930 w 5593163"/>
              <a:gd name="connsiteY659" fmla="*/ 3896923 h 4305008"/>
              <a:gd name="connsiteX660" fmla="*/ 1458524 w 5593163"/>
              <a:gd name="connsiteY660" fmla="*/ 3885483 h 4305008"/>
              <a:gd name="connsiteX661" fmla="*/ 1459022 w 5593163"/>
              <a:gd name="connsiteY661" fmla="*/ 3885516 h 4305008"/>
              <a:gd name="connsiteX662" fmla="*/ 1459048 w 5593163"/>
              <a:gd name="connsiteY662" fmla="*/ 3885022 h 4305008"/>
              <a:gd name="connsiteX663" fmla="*/ 1476135 w 5593163"/>
              <a:gd name="connsiteY663" fmla="*/ 3886645 h 4305008"/>
              <a:gd name="connsiteX664" fmla="*/ 1571597 w 5593163"/>
              <a:gd name="connsiteY664" fmla="*/ 3895710 h 4305008"/>
              <a:gd name="connsiteX665" fmla="*/ 1587809 w 5593163"/>
              <a:gd name="connsiteY665" fmla="*/ 3897249 h 4305008"/>
              <a:gd name="connsiteX666" fmla="*/ 1587926 w 5593163"/>
              <a:gd name="connsiteY666" fmla="*/ 3898397 h 4305008"/>
              <a:gd name="connsiteX667" fmla="*/ 2148179 w 5593163"/>
              <a:gd name="connsiteY667" fmla="*/ 4255797 h 4305008"/>
              <a:gd name="connsiteX668" fmla="*/ 2176624 w 5593163"/>
              <a:gd name="connsiteY668" fmla="*/ 4305008 h 4305008"/>
              <a:gd name="connsiteX669" fmla="*/ 2025574 w 5593163"/>
              <a:gd name="connsiteY669" fmla="*/ 4305008 h 4305008"/>
              <a:gd name="connsiteX670" fmla="*/ 1973451 w 5593163"/>
              <a:gd name="connsiteY670" fmla="*/ 4241205 h 4305008"/>
              <a:gd name="connsiteX671" fmla="*/ 1601297 w 5593163"/>
              <a:gd name="connsiteY671" fmla="*/ 4029853 h 4305008"/>
              <a:gd name="connsiteX672" fmla="*/ 1700478 w 5593163"/>
              <a:gd name="connsiteY672" fmla="*/ 4271827 h 4305008"/>
              <a:gd name="connsiteX673" fmla="*/ 1727160 w 5593163"/>
              <a:gd name="connsiteY673" fmla="*/ 4305008 h 4305008"/>
              <a:gd name="connsiteX674" fmla="*/ 1573050 w 5593163"/>
              <a:gd name="connsiteY674" fmla="*/ 4305008 h 4305008"/>
              <a:gd name="connsiteX675" fmla="*/ 1542929 w 5593163"/>
              <a:gd name="connsiteY675" fmla="*/ 4254710 h 4305008"/>
              <a:gd name="connsiteX676" fmla="*/ 1467811 w 5593163"/>
              <a:gd name="connsiteY676" fmla="*/ 4013114 h 4305008"/>
              <a:gd name="connsiteX677" fmla="*/ 1467306 w 5593163"/>
              <a:gd name="connsiteY677" fmla="*/ 4013051 h 4305008"/>
              <a:gd name="connsiteX678" fmla="*/ 1466767 w 5593163"/>
              <a:gd name="connsiteY678" fmla="*/ 4006375 h 4305008"/>
              <a:gd name="connsiteX679" fmla="*/ 1459300 w 5593163"/>
              <a:gd name="connsiteY679" fmla="*/ 3913899 h 4305008"/>
              <a:gd name="connsiteX680" fmla="*/ 1457930 w 5593163"/>
              <a:gd name="connsiteY680" fmla="*/ 3896923 h 4305008"/>
              <a:gd name="connsiteX681" fmla="*/ 1457928 w 5593163"/>
              <a:gd name="connsiteY681" fmla="*/ 469318 h 4305008"/>
              <a:gd name="connsiteX682" fmla="*/ 1459298 w 5593163"/>
              <a:gd name="connsiteY682" fmla="*/ 452471 h 4305008"/>
              <a:gd name="connsiteX683" fmla="*/ 1466762 w 5593163"/>
              <a:gd name="connsiteY683" fmla="*/ 360740 h 4305008"/>
              <a:gd name="connsiteX684" fmla="*/ 1467303 w 5593163"/>
              <a:gd name="connsiteY684" fmla="*/ 354103 h 4305008"/>
              <a:gd name="connsiteX685" fmla="*/ 1467808 w 5593163"/>
              <a:gd name="connsiteY685" fmla="*/ 354040 h 4305008"/>
              <a:gd name="connsiteX686" fmla="*/ 1552022 w 5593163"/>
              <a:gd name="connsiteY686" fmla="*/ 96778 h 4305008"/>
              <a:gd name="connsiteX687" fmla="*/ 1614656 w 5593163"/>
              <a:gd name="connsiteY687" fmla="*/ 0 h 4305008"/>
              <a:gd name="connsiteX688" fmla="*/ 1783031 w 5593163"/>
              <a:gd name="connsiteY688" fmla="*/ 0 h 4305008"/>
              <a:gd name="connsiteX689" fmla="*/ 1714803 w 5593163"/>
              <a:gd name="connsiteY689" fmla="*/ 76659 h 4305008"/>
              <a:gd name="connsiteX690" fmla="*/ 1601295 w 5593163"/>
              <a:gd name="connsiteY690" fmla="*/ 337433 h 4305008"/>
              <a:gd name="connsiteX691" fmla="*/ 2040269 w 5593163"/>
              <a:gd name="connsiteY691" fmla="*/ 44350 h 4305008"/>
              <a:gd name="connsiteX692" fmla="*/ 2062497 w 5593163"/>
              <a:gd name="connsiteY692" fmla="*/ 0 h 4305008"/>
              <a:gd name="connsiteX693" fmla="*/ 2211135 w 5593163"/>
              <a:gd name="connsiteY693" fmla="*/ 0 h 4305008"/>
              <a:gd name="connsiteX694" fmla="*/ 2159296 w 5593163"/>
              <a:gd name="connsiteY694" fmla="*/ 95636 h 4305008"/>
              <a:gd name="connsiteX695" fmla="*/ 1587923 w 5593163"/>
              <a:gd name="connsiteY695" fmla="*/ 467856 h 4305008"/>
              <a:gd name="connsiteX696" fmla="*/ 1587807 w 5593163"/>
              <a:gd name="connsiteY696" fmla="*/ 468995 h 4305008"/>
              <a:gd name="connsiteX697" fmla="*/ 1571591 w 5593163"/>
              <a:gd name="connsiteY697" fmla="*/ 470523 h 4305008"/>
              <a:gd name="connsiteX698" fmla="*/ 1476164 w 5593163"/>
              <a:gd name="connsiteY698" fmla="*/ 479514 h 4305008"/>
              <a:gd name="connsiteX699" fmla="*/ 1459046 w 5593163"/>
              <a:gd name="connsiteY699" fmla="*/ 481127 h 4305008"/>
              <a:gd name="connsiteX700" fmla="*/ 1459020 w 5593163"/>
              <a:gd name="connsiteY700" fmla="*/ 480636 h 4305008"/>
              <a:gd name="connsiteX701" fmla="*/ 1458521 w 5593163"/>
              <a:gd name="connsiteY701" fmla="*/ 480669 h 4305008"/>
              <a:gd name="connsiteX702" fmla="*/ 1457928 w 5593163"/>
              <a:gd name="connsiteY702" fmla="*/ 469318 h 4305008"/>
              <a:gd name="connsiteX703" fmla="*/ 1457928 w 5593163"/>
              <a:gd name="connsiteY703" fmla="*/ 2166144 h 4305008"/>
              <a:gd name="connsiteX704" fmla="*/ 1459298 w 5593163"/>
              <a:gd name="connsiteY704" fmla="*/ 2149296 h 4305008"/>
              <a:gd name="connsiteX705" fmla="*/ 1466762 w 5593163"/>
              <a:gd name="connsiteY705" fmla="*/ 2057565 h 4305008"/>
              <a:gd name="connsiteX706" fmla="*/ 1467303 w 5593163"/>
              <a:gd name="connsiteY706" fmla="*/ 2050928 h 4305008"/>
              <a:gd name="connsiteX707" fmla="*/ 1467808 w 5593163"/>
              <a:gd name="connsiteY707" fmla="*/ 2050865 h 4305008"/>
              <a:gd name="connsiteX708" fmla="*/ 2157974 w 5593163"/>
              <a:gd name="connsiteY708" fmla="*/ 1363267 h 4305008"/>
              <a:gd name="connsiteX709" fmla="*/ 2158091 w 5593163"/>
              <a:gd name="connsiteY709" fmla="*/ 1362128 h 4305008"/>
              <a:gd name="connsiteX710" fmla="*/ 2174304 w 5593163"/>
              <a:gd name="connsiteY710" fmla="*/ 1360601 h 4305008"/>
              <a:gd name="connsiteX711" fmla="*/ 2269765 w 5593163"/>
              <a:gd name="connsiteY711" fmla="*/ 1351607 h 4305008"/>
              <a:gd name="connsiteX712" fmla="*/ 2286853 w 5593163"/>
              <a:gd name="connsiteY712" fmla="*/ 1349997 h 4305008"/>
              <a:gd name="connsiteX713" fmla="*/ 2286879 w 5593163"/>
              <a:gd name="connsiteY713" fmla="*/ 1350487 h 4305008"/>
              <a:gd name="connsiteX714" fmla="*/ 2287377 w 5593163"/>
              <a:gd name="connsiteY714" fmla="*/ 1350455 h 4305008"/>
              <a:gd name="connsiteX715" fmla="*/ 2287971 w 5593163"/>
              <a:gd name="connsiteY715" fmla="*/ 1361805 h 4305008"/>
              <a:gd name="connsiteX716" fmla="*/ 2286600 w 5593163"/>
              <a:gd name="connsiteY716" fmla="*/ 1378647 h 4305008"/>
              <a:gd name="connsiteX717" fmla="*/ 2279133 w 5593163"/>
              <a:gd name="connsiteY717" fmla="*/ 1470397 h 4305008"/>
              <a:gd name="connsiteX718" fmla="*/ 2278595 w 5593163"/>
              <a:gd name="connsiteY718" fmla="*/ 1477021 h 4305008"/>
              <a:gd name="connsiteX719" fmla="*/ 2278089 w 5593163"/>
              <a:gd name="connsiteY719" fmla="*/ 1477083 h 4305008"/>
              <a:gd name="connsiteX720" fmla="*/ 1587923 w 5593163"/>
              <a:gd name="connsiteY720" fmla="*/ 2164681 h 4305008"/>
              <a:gd name="connsiteX721" fmla="*/ 1587807 w 5593163"/>
              <a:gd name="connsiteY721" fmla="*/ 2165820 h 4305008"/>
              <a:gd name="connsiteX722" fmla="*/ 1571591 w 5593163"/>
              <a:gd name="connsiteY722" fmla="*/ 2167348 h 4305008"/>
              <a:gd name="connsiteX723" fmla="*/ 1476164 w 5593163"/>
              <a:gd name="connsiteY723" fmla="*/ 2176339 h 4305008"/>
              <a:gd name="connsiteX724" fmla="*/ 1459046 w 5593163"/>
              <a:gd name="connsiteY724" fmla="*/ 2177952 h 4305008"/>
              <a:gd name="connsiteX725" fmla="*/ 1459020 w 5593163"/>
              <a:gd name="connsiteY725" fmla="*/ 2177461 h 4305008"/>
              <a:gd name="connsiteX726" fmla="*/ 1458521 w 5593163"/>
              <a:gd name="connsiteY726" fmla="*/ 2177494 h 4305008"/>
              <a:gd name="connsiteX727" fmla="*/ 1457928 w 5593163"/>
              <a:gd name="connsiteY727" fmla="*/ 2166144 h 4305008"/>
              <a:gd name="connsiteX728" fmla="*/ 1457928 w 5593163"/>
              <a:gd name="connsiteY728" fmla="*/ 3862969 h 4305008"/>
              <a:gd name="connsiteX729" fmla="*/ 1459298 w 5593163"/>
              <a:gd name="connsiteY729" fmla="*/ 3846121 h 4305008"/>
              <a:gd name="connsiteX730" fmla="*/ 1466762 w 5593163"/>
              <a:gd name="connsiteY730" fmla="*/ 3754390 h 4305008"/>
              <a:gd name="connsiteX731" fmla="*/ 1467303 w 5593163"/>
              <a:gd name="connsiteY731" fmla="*/ 3747753 h 4305008"/>
              <a:gd name="connsiteX732" fmla="*/ 1467808 w 5593163"/>
              <a:gd name="connsiteY732" fmla="*/ 3747690 h 4305008"/>
              <a:gd name="connsiteX733" fmla="*/ 2157974 w 5593163"/>
              <a:gd name="connsiteY733" fmla="*/ 3060092 h 4305008"/>
              <a:gd name="connsiteX734" fmla="*/ 2158091 w 5593163"/>
              <a:gd name="connsiteY734" fmla="*/ 3058953 h 4305008"/>
              <a:gd name="connsiteX735" fmla="*/ 2174304 w 5593163"/>
              <a:gd name="connsiteY735" fmla="*/ 3057426 h 4305008"/>
              <a:gd name="connsiteX736" fmla="*/ 2269765 w 5593163"/>
              <a:gd name="connsiteY736" fmla="*/ 3048432 h 4305008"/>
              <a:gd name="connsiteX737" fmla="*/ 2286853 w 5593163"/>
              <a:gd name="connsiteY737" fmla="*/ 3046822 h 4305008"/>
              <a:gd name="connsiteX738" fmla="*/ 2286879 w 5593163"/>
              <a:gd name="connsiteY738" fmla="*/ 3047312 h 4305008"/>
              <a:gd name="connsiteX739" fmla="*/ 2287377 w 5593163"/>
              <a:gd name="connsiteY739" fmla="*/ 3047280 h 4305008"/>
              <a:gd name="connsiteX740" fmla="*/ 2287971 w 5593163"/>
              <a:gd name="connsiteY740" fmla="*/ 3058630 h 4305008"/>
              <a:gd name="connsiteX741" fmla="*/ 2286600 w 5593163"/>
              <a:gd name="connsiteY741" fmla="*/ 3075472 h 4305008"/>
              <a:gd name="connsiteX742" fmla="*/ 2279133 w 5593163"/>
              <a:gd name="connsiteY742" fmla="*/ 3167222 h 4305008"/>
              <a:gd name="connsiteX743" fmla="*/ 2278595 w 5593163"/>
              <a:gd name="connsiteY743" fmla="*/ 3173846 h 4305008"/>
              <a:gd name="connsiteX744" fmla="*/ 2278089 w 5593163"/>
              <a:gd name="connsiteY744" fmla="*/ 3173908 h 4305008"/>
              <a:gd name="connsiteX745" fmla="*/ 1587923 w 5593163"/>
              <a:gd name="connsiteY745" fmla="*/ 3861506 h 4305008"/>
              <a:gd name="connsiteX746" fmla="*/ 1587807 w 5593163"/>
              <a:gd name="connsiteY746" fmla="*/ 3862645 h 4305008"/>
              <a:gd name="connsiteX747" fmla="*/ 1571591 w 5593163"/>
              <a:gd name="connsiteY747" fmla="*/ 3864173 h 4305008"/>
              <a:gd name="connsiteX748" fmla="*/ 1476164 w 5593163"/>
              <a:gd name="connsiteY748" fmla="*/ 3873164 h 4305008"/>
              <a:gd name="connsiteX749" fmla="*/ 1459046 w 5593163"/>
              <a:gd name="connsiteY749" fmla="*/ 3874777 h 4305008"/>
              <a:gd name="connsiteX750" fmla="*/ 1459020 w 5593163"/>
              <a:gd name="connsiteY750" fmla="*/ 3874286 h 4305008"/>
              <a:gd name="connsiteX751" fmla="*/ 1458521 w 5593163"/>
              <a:gd name="connsiteY751" fmla="*/ 3874319 h 4305008"/>
              <a:gd name="connsiteX752" fmla="*/ 1457928 w 5593163"/>
              <a:gd name="connsiteY752" fmla="*/ 3862969 h 4305008"/>
              <a:gd name="connsiteX753" fmla="*/ 750739 w 5593163"/>
              <a:gd name="connsiteY753" fmla="*/ 1181049 h 4305008"/>
              <a:gd name="connsiteX754" fmla="*/ 1294048 w 5593163"/>
              <a:gd name="connsiteY754" fmla="*/ 636203 h 4305008"/>
              <a:gd name="connsiteX755" fmla="*/ 750739 w 5593163"/>
              <a:gd name="connsiteY755" fmla="*/ 1181049 h 4305008"/>
              <a:gd name="connsiteX756" fmla="*/ 750739 w 5593163"/>
              <a:gd name="connsiteY756" fmla="*/ 1493690 h 4305008"/>
              <a:gd name="connsiteX757" fmla="*/ 1294048 w 5593163"/>
              <a:gd name="connsiteY757" fmla="*/ 2034258 h 4305008"/>
              <a:gd name="connsiteX758" fmla="*/ 750739 w 5593163"/>
              <a:gd name="connsiteY758" fmla="*/ 1493690 h 4305008"/>
              <a:gd name="connsiteX759" fmla="*/ 750739 w 5593163"/>
              <a:gd name="connsiteY759" fmla="*/ 2877874 h 4305008"/>
              <a:gd name="connsiteX760" fmla="*/ 1294048 w 5593163"/>
              <a:gd name="connsiteY760" fmla="*/ 2333028 h 4305008"/>
              <a:gd name="connsiteX761" fmla="*/ 750739 w 5593163"/>
              <a:gd name="connsiteY761" fmla="*/ 2877874 h 4305008"/>
              <a:gd name="connsiteX762" fmla="*/ 750739 w 5593163"/>
              <a:gd name="connsiteY762" fmla="*/ 3190516 h 4305008"/>
              <a:gd name="connsiteX763" fmla="*/ 1294048 w 5593163"/>
              <a:gd name="connsiteY763" fmla="*/ 3731083 h 4305008"/>
              <a:gd name="connsiteX764" fmla="*/ 750739 w 5593163"/>
              <a:gd name="connsiteY764" fmla="*/ 3190516 h 4305008"/>
              <a:gd name="connsiteX765" fmla="*/ 718720 w 5593163"/>
              <a:gd name="connsiteY765" fmla="*/ 4305008 h 4305008"/>
              <a:gd name="connsiteX766" fmla="*/ 747165 w 5593163"/>
              <a:gd name="connsiteY766" fmla="*/ 4255797 h 4305008"/>
              <a:gd name="connsiteX767" fmla="*/ 1307418 w 5593163"/>
              <a:gd name="connsiteY767" fmla="*/ 3898397 h 4305008"/>
              <a:gd name="connsiteX768" fmla="*/ 1307535 w 5593163"/>
              <a:gd name="connsiteY768" fmla="*/ 3897249 h 4305008"/>
              <a:gd name="connsiteX769" fmla="*/ 1323748 w 5593163"/>
              <a:gd name="connsiteY769" fmla="*/ 3895710 h 4305008"/>
              <a:gd name="connsiteX770" fmla="*/ 1419209 w 5593163"/>
              <a:gd name="connsiteY770" fmla="*/ 3886645 h 4305008"/>
              <a:gd name="connsiteX771" fmla="*/ 1436297 w 5593163"/>
              <a:gd name="connsiteY771" fmla="*/ 3885022 h 4305008"/>
              <a:gd name="connsiteX772" fmla="*/ 1436323 w 5593163"/>
              <a:gd name="connsiteY772" fmla="*/ 3885516 h 4305008"/>
              <a:gd name="connsiteX773" fmla="*/ 1436821 w 5593163"/>
              <a:gd name="connsiteY773" fmla="*/ 3885483 h 4305008"/>
              <a:gd name="connsiteX774" fmla="*/ 1437415 w 5593163"/>
              <a:gd name="connsiteY774" fmla="*/ 3896923 h 4305008"/>
              <a:gd name="connsiteX775" fmla="*/ 1436044 w 5593163"/>
              <a:gd name="connsiteY775" fmla="*/ 3913899 h 4305008"/>
              <a:gd name="connsiteX776" fmla="*/ 1428577 w 5593163"/>
              <a:gd name="connsiteY776" fmla="*/ 4006375 h 4305008"/>
              <a:gd name="connsiteX777" fmla="*/ 1428039 w 5593163"/>
              <a:gd name="connsiteY777" fmla="*/ 4013051 h 4305008"/>
              <a:gd name="connsiteX778" fmla="*/ 1427533 w 5593163"/>
              <a:gd name="connsiteY778" fmla="*/ 4013114 h 4305008"/>
              <a:gd name="connsiteX779" fmla="*/ 1352416 w 5593163"/>
              <a:gd name="connsiteY779" fmla="*/ 4254710 h 4305008"/>
              <a:gd name="connsiteX780" fmla="*/ 1322295 w 5593163"/>
              <a:gd name="connsiteY780" fmla="*/ 4305008 h 4305008"/>
              <a:gd name="connsiteX781" fmla="*/ 1168185 w 5593163"/>
              <a:gd name="connsiteY781" fmla="*/ 4305008 h 4305008"/>
              <a:gd name="connsiteX782" fmla="*/ 1194867 w 5593163"/>
              <a:gd name="connsiteY782" fmla="*/ 4271827 h 4305008"/>
              <a:gd name="connsiteX783" fmla="*/ 1294048 w 5593163"/>
              <a:gd name="connsiteY783" fmla="*/ 4029853 h 4305008"/>
              <a:gd name="connsiteX784" fmla="*/ 921894 w 5593163"/>
              <a:gd name="connsiteY784" fmla="*/ 4241205 h 4305008"/>
              <a:gd name="connsiteX785" fmla="*/ 869771 w 5593163"/>
              <a:gd name="connsiteY785" fmla="*/ 4305008 h 4305008"/>
              <a:gd name="connsiteX786" fmla="*/ 684209 w 5593163"/>
              <a:gd name="connsiteY786" fmla="*/ 0 h 4305008"/>
              <a:gd name="connsiteX787" fmla="*/ 832847 w 5593163"/>
              <a:gd name="connsiteY787" fmla="*/ 0 h 4305008"/>
              <a:gd name="connsiteX788" fmla="*/ 855075 w 5593163"/>
              <a:gd name="connsiteY788" fmla="*/ 44350 h 4305008"/>
              <a:gd name="connsiteX789" fmla="*/ 1294048 w 5593163"/>
              <a:gd name="connsiteY789" fmla="*/ 337433 h 4305008"/>
              <a:gd name="connsiteX790" fmla="*/ 1180541 w 5593163"/>
              <a:gd name="connsiteY790" fmla="*/ 76659 h 4305008"/>
              <a:gd name="connsiteX791" fmla="*/ 1112313 w 5593163"/>
              <a:gd name="connsiteY791" fmla="*/ 0 h 4305008"/>
              <a:gd name="connsiteX792" fmla="*/ 1280688 w 5593163"/>
              <a:gd name="connsiteY792" fmla="*/ 0 h 4305008"/>
              <a:gd name="connsiteX793" fmla="*/ 1343322 w 5593163"/>
              <a:gd name="connsiteY793" fmla="*/ 96778 h 4305008"/>
              <a:gd name="connsiteX794" fmla="*/ 1427534 w 5593163"/>
              <a:gd name="connsiteY794" fmla="*/ 354040 h 4305008"/>
              <a:gd name="connsiteX795" fmla="*/ 1428040 w 5593163"/>
              <a:gd name="connsiteY795" fmla="*/ 354102 h 4305008"/>
              <a:gd name="connsiteX796" fmla="*/ 1428580 w 5593163"/>
              <a:gd name="connsiteY796" fmla="*/ 360740 h 4305008"/>
              <a:gd name="connsiteX797" fmla="*/ 1436044 w 5593163"/>
              <a:gd name="connsiteY797" fmla="*/ 452471 h 4305008"/>
              <a:gd name="connsiteX798" fmla="*/ 1437415 w 5593163"/>
              <a:gd name="connsiteY798" fmla="*/ 469318 h 4305008"/>
              <a:gd name="connsiteX799" fmla="*/ 1436822 w 5593163"/>
              <a:gd name="connsiteY799" fmla="*/ 480669 h 4305008"/>
              <a:gd name="connsiteX800" fmla="*/ 1436323 w 5593163"/>
              <a:gd name="connsiteY800" fmla="*/ 480636 h 4305008"/>
              <a:gd name="connsiteX801" fmla="*/ 1436297 w 5593163"/>
              <a:gd name="connsiteY801" fmla="*/ 481127 h 4305008"/>
              <a:gd name="connsiteX802" fmla="*/ 1419178 w 5593163"/>
              <a:gd name="connsiteY802" fmla="*/ 479514 h 4305008"/>
              <a:gd name="connsiteX803" fmla="*/ 1323752 w 5593163"/>
              <a:gd name="connsiteY803" fmla="*/ 470523 h 4305008"/>
              <a:gd name="connsiteX804" fmla="*/ 1307535 w 5593163"/>
              <a:gd name="connsiteY804" fmla="*/ 468995 h 4305008"/>
              <a:gd name="connsiteX805" fmla="*/ 1307419 w 5593163"/>
              <a:gd name="connsiteY805" fmla="*/ 467856 h 4305008"/>
              <a:gd name="connsiteX806" fmla="*/ 736048 w 5593163"/>
              <a:gd name="connsiteY806" fmla="*/ 95636 h 4305008"/>
              <a:gd name="connsiteX807" fmla="*/ 607372 w 5593163"/>
              <a:gd name="connsiteY807" fmla="*/ 1313979 h 4305008"/>
              <a:gd name="connsiteX808" fmla="*/ 608742 w 5593163"/>
              <a:gd name="connsiteY808" fmla="*/ 1296998 h 4305008"/>
              <a:gd name="connsiteX809" fmla="*/ 616206 w 5593163"/>
              <a:gd name="connsiteY809" fmla="*/ 1204541 h 4305008"/>
              <a:gd name="connsiteX810" fmla="*/ 616747 w 5593163"/>
              <a:gd name="connsiteY810" fmla="*/ 1197851 h 4305008"/>
              <a:gd name="connsiteX811" fmla="*/ 617252 w 5593163"/>
              <a:gd name="connsiteY811" fmla="*/ 1197788 h 4305008"/>
              <a:gd name="connsiteX812" fmla="*/ 1307418 w 5593163"/>
              <a:gd name="connsiteY812" fmla="*/ 504747 h 4305008"/>
              <a:gd name="connsiteX813" fmla="*/ 1307535 w 5593163"/>
              <a:gd name="connsiteY813" fmla="*/ 503599 h 4305008"/>
              <a:gd name="connsiteX814" fmla="*/ 1323748 w 5593163"/>
              <a:gd name="connsiteY814" fmla="*/ 502060 h 4305008"/>
              <a:gd name="connsiteX815" fmla="*/ 1419209 w 5593163"/>
              <a:gd name="connsiteY815" fmla="*/ 492995 h 4305008"/>
              <a:gd name="connsiteX816" fmla="*/ 1436297 w 5593163"/>
              <a:gd name="connsiteY816" fmla="*/ 491372 h 4305008"/>
              <a:gd name="connsiteX817" fmla="*/ 1436323 w 5593163"/>
              <a:gd name="connsiteY817" fmla="*/ 491866 h 4305008"/>
              <a:gd name="connsiteX818" fmla="*/ 1436821 w 5593163"/>
              <a:gd name="connsiteY818" fmla="*/ 491833 h 4305008"/>
              <a:gd name="connsiteX819" fmla="*/ 1437415 w 5593163"/>
              <a:gd name="connsiteY819" fmla="*/ 503273 h 4305008"/>
              <a:gd name="connsiteX820" fmla="*/ 1436044 w 5593163"/>
              <a:gd name="connsiteY820" fmla="*/ 520249 h 4305008"/>
              <a:gd name="connsiteX821" fmla="*/ 1428577 w 5593163"/>
              <a:gd name="connsiteY821" fmla="*/ 612725 h 4305008"/>
              <a:gd name="connsiteX822" fmla="*/ 1428039 w 5593163"/>
              <a:gd name="connsiteY822" fmla="*/ 619401 h 4305008"/>
              <a:gd name="connsiteX823" fmla="*/ 1427533 w 5593163"/>
              <a:gd name="connsiteY823" fmla="*/ 619464 h 4305008"/>
              <a:gd name="connsiteX824" fmla="*/ 737367 w 5593163"/>
              <a:gd name="connsiteY824" fmla="*/ 1312505 h 4305008"/>
              <a:gd name="connsiteX825" fmla="*/ 737251 w 5593163"/>
              <a:gd name="connsiteY825" fmla="*/ 1313653 h 4305008"/>
              <a:gd name="connsiteX826" fmla="*/ 721035 w 5593163"/>
              <a:gd name="connsiteY826" fmla="*/ 1315193 h 4305008"/>
              <a:gd name="connsiteX827" fmla="*/ 625608 w 5593163"/>
              <a:gd name="connsiteY827" fmla="*/ 1324255 h 4305008"/>
              <a:gd name="connsiteX828" fmla="*/ 608490 w 5593163"/>
              <a:gd name="connsiteY828" fmla="*/ 1325881 h 4305008"/>
              <a:gd name="connsiteX829" fmla="*/ 608464 w 5593163"/>
              <a:gd name="connsiteY829" fmla="*/ 1325386 h 4305008"/>
              <a:gd name="connsiteX830" fmla="*/ 607965 w 5593163"/>
              <a:gd name="connsiteY830" fmla="*/ 1325419 h 4305008"/>
              <a:gd name="connsiteX831" fmla="*/ 607372 w 5593163"/>
              <a:gd name="connsiteY831" fmla="*/ 1313979 h 4305008"/>
              <a:gd name="connsiteX832" fmla="*/ 607372 w 5593163"/>
              <a:gd name="connsiteY832" fmla="*/ 1361805 h 4305008"/>
              <a:gd name="connsiteX833" fmla="*/ 607966 w 5593163"/>
              <a:gd name="connsiteY833" fmla="*/ 1350455 h 4305008"/>
              <a:gd name="connsiteX834" fmla="*/ 608464 w 5593163"/>
              <a:gd name="connsiteY834" fmla="*/ 1350487 h 4305008"/>
              <a:gd name="connsiteX835" fmla="*/ 608490 w 5593163"/>
              <a:gd name="connsiteY835" fmla="*/ 1349997 h 4305008"/>
              <a:gd name="connsiteX836" fmla="*/ 625577 w 5593163"/>
              <a:gd name="connsiteY836" fmla="*/ 1351607 h 4305008"/>
              <a:gd name="connsiteX837" fmla="*/ 721039 w 5593163"/>
              <a:gd name="connsiteY837" fmla="*/ 1360601 h 4305008"/>
              <a:gd name="connsiteX838" fmla="*/ 737251 w 5593163"/>
              <a:gd name="connsiteY838" fmla="*/ 1362128 h 4305008"/>
              <a:gd name="connsiteX839" fmla="*/ 737368 w 5593163"/>
              <a:gd name="connsiteY839" fmla="*/ 1363267 h 4305008"/>
              <a:gd name="connsiteX840" fmla="*/ 1427534 w 5593163"/>
              <a:gd name="connsiteY840" fmla="*/ 2050865 h 4305008"/>
              <a:gd name="connsiteX841" fmla="*/ 1428040 w 5593163"/>
              <a:gd name="connsiteY841" fmla="*/ 2050928 h 4305008"/>
              <a:gd name="connsiteX842" fmla="*/ 1428580 w 5593163"/>
              <a:gd name="connsiteY842" fmla="*/ 2057565 h 4305008"/>
              <a:gd name="connsiteX843" fmla="*/ 1436044 w 5593163"/>
              <a:gd name="connsiteY843" fmla="*/ 2149296 h 4305008"/>
              <a:gd name="connsiteX844" fmla="*/ 1437415 w 5593163"/>
              <a:gd name="connsiteY844" fmla="*/ 2166144 h 4305008"/>
              <a:gd name="connsiteX845" fmla="*/ 1436822 w 5593163"/>
              <a:gd name="connsiteY845" fmla="*/ 2177494 h 4305008"/>
              <a:gd name="connsiteX846" fmla="*/ 1436323 w 5593163"/>
              <a:gd name="connsiteY846" fmla="*/ 2177461 h 4305008"/>
              <a:gd name="connsiteX847" fmla="*/ 1436297 w 5593163"/>
              <a:gd name="connsiteY847" fmla="*/ 2177952 h 4305008"/>
              <a:gd name="connsiteX848" fmla="*/ 1419178 w 5593163"/>
              <a:gd name="connsiteY848" fmla="*/ 2176339 h 4305008"/>
              <a:gd name="connsiteX849" fmla="*/ 1323752 w 5593163"/>
              <a:gd name="connsiteY849" fmla="*/ 2167348 h 4305008"/>
              <a:gd name="connsiteX850" fmla="*/ 1307535 w 5593163"/>
              <a:gd name="connsiteY850" fmla="*/ 2165820 h 4305008"/>
              <a:gd name="connsiteX851" fmla="*/ 1307419 w 5593163"/>
              <a:gd name="connsiteY851" fmla="*/ 2164681 h 4305008"/>
              <a:gd name="connsiteX852" fmla="*/ 617253 w 5593163"/>
              <a:gd name="connsiteY852" fmla="*/ 1477083 h 4305008"/>
              <a:gd name="connsiteX853" fmla="*/ 616748 w 5593163"/>
              <a:gd name="connsiteY853" fmla="*/ 1477021 h 4305008"/>
              <a:gd name="connsiteX854" fmla="*/ 616209 w 5593163"/>
              <a:gd name="connsiteY854" fmla="*/ 1470397 h 4305008"/>
              <a:gd name="connsiteX855" fmla="*/ 608742 w 5593163"/>
              <a:gd name="connsiteY855" fmla="*/ 1378647 h 4305008"/>
              <a:gd name="connsiteX856" fmla="*/ 607372 w 5593163"/>
              <a:gd name="connsiteY856" fmla="*/ 1361805 h 4305008"/>
              <a:gd name="connsiteX857" fmla="*/ 607372 w 5593163"/>
              <a:gd name="connsiteY857" fmla="*/ 3010804 h 4305008"/>
              <a:gd name="connsiteX858" fmla="*/ 608742 w 5593163"/>
              <a:gd name="connsiteY858" fmla="*/ 2993823 h 4305008"/>
              <a:gd name="connsiteX859" fmla="*/ 616206 w 5593163"/>
              <a:gd name="connsiteY859" fmla="*/ 2901366 h 4305008"/>
              <a:gd name="connsiteX860" fmla="*/ 616747 w 5593163"/>
              <a:gd name="connsiteY860" fmla="*/ 2894676 h 4305008"/>
              <a:gd name="connsiteX861" fmla="*/ 617252 w 5593163"/>
              <a:gd name="connsiteY861" fmla="*/ 2894613 h 4305008"/>
              <a:gd name="connsiteX862" fmla="*/ 1307418 w 5593163"/>
              <a:gd name="connsiteY862" fmla="*/ 2201572 h 4305008"/>
              <a:gd name="connsiteX863" fmla="*/ 1307535 w 5593163"/>
              <a:gd name="connsiteY863" fmla="*/ 2200424 h 4305008"/>
              <a:gd name="connsiteX864" fmla="*/ 1323748 w 5593163"/>
              <a:gd name="connsiteY864" fmla="*/ 2198885 h 4305008"/>
              <a:gd name="connsiteX865" fmla="*/ 1419209 w 5593163"/>
              <a:gd name="connsiteY865" fmla="*/ 2189820 h 4305008"/>
              <a:gd name="connsiteX866" fmla="*/ 1436297 w 5593163"/>
              <a:gd name="connsiteY866" fmla="*/ 2188197 h 4305008"/>
              <a:gd name="connsiteX867" fmla="*/ 1436323 w 5593163"/>
              <a:gd name="connsiteY867" fmla="*/ 2188691 h 4305008"/>
              <a:gd name="connsiteX868" fmla="*/ 1436821 w 5593163"/>
              <a:gd name="connsiteY868" fmla="*/ 2188658 h 4305008"/>
              <a:gd name="connsiteX869" fmla="*/ 1437415 w 5593163"/>
              <a:gd name="connsiteY869" fmla="*/ 2200098 h 4305008"/>
              <a:gd name="connsiteX870" fmla="*/ 1436044 w 5593163"/>
              <a:gd name="connsiteY870" fmla="*/ 2217074 h 4305008"/>
              <a:gd name="connsiteX871" fmla="*/ 1428577 w 5593163"/>
              <a:gd name="connsiteY871" fmla="*/ 2309550 h 4305008"/>
              <a:gd name="connsiteX872" fmla="*/ 1428039 w 5593163"/>
              <a:gd name="connsiteY872" fmla="*/ 2316226 h 4305008"/>
              <a:gd name="connsiteX873" fmla="*/ 1427533 w 5593163"/>
              <a:gd name="connsiteY873" fmla="*/ 2316289 h 4305008"/>
              <a:gd name="connsiteX874" fmla="*/ 737367 w 5593163"/>
              <a:gd name="connsiteY874" fmla="*/ 3009330 h 4305008"/>
              <a:gd name="connsiteX875" fmla="*/ 737251 w 5593163"/>
              <a:gd name="connsiteY875" fmla="*/ 3010478 h 4305008"/>
              <a:gd name="connsiteX876" fmla="*/ 721035 w 5593163"/>
              <a:gd name="connsiteY876" fmla="*/ 3012018 h 4305008"/>
              <a:gd name="connsiteX877" fmla="*/ 625608 w 5593163"/>
              <a:gd name="connsiteY877" fmla="*/ 3021080 h 4305008"/>
              <a:gd name="connsiteX878" fmla="*/ 608490 w 5593163"/>
              <a:gd name="connsiteY878" fmla="*/ 3022706 h 4305008"/>
              <a:gd name="connsiteX879" fmla="*/ 608464 w 5593163"/>
              <a:gd name="connsiteY879" fmla="*/ 3022211 h 4305008"/>
              <a:gd name="connsiteX880" fmla="*/ 607965 w 5593163"/>
              <a:gd name="connsiteY880" fmla="*/ 3022244 h 4305008"/>
              <a:gd name="connsiteX881" fmla="*/ 607372 w 5593163"/>
              <a:gd name="connsiteY881" fmla="*/ 3010804 h 4305008"/>
              <a:gd name="connsiteX882" fmla="*/ 607372 w 5593163"/>
              <a:gd name="connsiteY882" fmla="*/ 3058630 h 4305008"/>
              <a:gd name="connsiteX883" fmla="*/ 607966 w 5593163"/>
              <a:gd name="connsiteY883" fmla="*/ 3047280 h 4305008"/>
              <a:gd name="connsiteX884" fmla="*/ 608464 w 5593163"/>
              <a:gd name="connsiteY884" fmla="*/ 3047312 h 4305008"/>
              <a:gd name="connsiteX885" fmla="*/ 608490 w 5593163"/>
              <a:gd name="connsiteY885" fmla="*/ 3046822 h 4305008"/>
              <a:gd name="connsiteX886" fmla="*/ 625577 w 5593163"/>
              <a:gd name="connsiteY886" fmla="*/ 3048432 h 4305008"/>
              <a:gd name="connsiteX887" fmla="*/ 721039 w 5593163"/>
              <a:gd name="connsiteY887" fmla="*/ 3057426 h 4305008"/>
              <a:gd name="connsiteX888" fmla="*/ 737251 w 5593163"/>
              <a:gd name="connsiteY888" fmla="*/ 3058953 h 4305008"/>
              <a:gd name="connsiteX889" fmla="*/ 737368 w 5593163"/>
              <a:gd name="connsiteY889" fmla="*/ 3060092 h 4305008"/>
              <a:gd name="connsiteX890" fmla="*/ 1427534 w 5593163"/>
              <a:gd name="connsiteY890" fmla="*/ 3747690 h 4305008"/>
              <a:gd name="connsiteX891" fmla="*/ 1428040 w 5593163"/>
              <a:gd name="connsiteY891" fmla="*/ 3747753 h 4305008"/>
              <a:gd name="connsiteX892" fmla="*/ 1428580 w 5593163"/>
              <a:gd name="connsiteY892" fmla="*/ 3754390 h 4305008"/>
              <a:gd name="connsiteX893" fmla="*/ 1436044 w 5593163"/>
              <a:gd name="connsiteY893" fmla="*/ 3846121 h 4305008"/>
              <a:gd name="connsiteX894" fmla="*/ 1437415 w 5593163"/>
              <a:gd name="connsiteY894" fmla="*/ 3862969 h 4305008"/>
              <a:gd name="connsiteX895" fmla="*/ 1436822 w 5593163"/>
              <a:gd name="connsiteY895" fmla="*/ 3874319 h 4305008"/>
              <a:gd name="connsiteX896" fmla="*/ 1436323 w 5593163"/>
              <a:gd name="connsiteY896" fmla="*/ 3874286 h 4305008"/>
              <a:gd name="connsiteX897" fmla="*/ 1436297 w 5593163"/>
              <a:gd name="connsiteY897" fmla="*/ 3874777 h 4305008"/>
              <a:gd name="connsiteX898" fmla="*/ 1419178 w 5593163"/>
              <a:gd name="connsiteY898" fmla="*/ 3873164 h 4305008"/>
              <a:gd name="connsiteX899" fmla="*/ 1323752 w 5593163"/>
              <a:gd name="connsiteY899" fmla="*/ 3864173 h 4305008"/>
              <a:gd name="connsiteX900" fmla="*/ 1307535 w 5593163"/>
              <a:gd name="connsiteY900" fmla="*/ 3862645 h 4305008"/>
              <a:gd name="connsiteX901" fmla="*/ 1307419 w 5593163"/>
              <a:gd name="connsiteY901" fmla="*/ 3861506 h 4305008"/>
              <a:gd name="connsiteX902" fmla="*/ 617253 w 5593163"/>
              <a:gd name="connsiteY902" fmla="*/ 3173908 h 4305008"/>
              <a:gd name="connsiteX903" fmla="*/ 616748 w 5593163"/>
              <a:gd name="connsiteY903" fmla="*/ 3173846 h 4305008"/>
              <a:gd name="connsiteX904" fmla="*/ 616209 w 5593163"/>
              <a:gd name="connsiteY904" fmla="*/ 3167222 h 4305008"/>
              <a:gd name="connsiteX905" fmla="*/ 608742 w 5593163"/>
              <a:gd name="connsiteY905" fmla="*/ 3075472 h 4305008"/>
              <a:gd name="connsiteX906" fmla="*/ 607372 w 5593163"/>
              <a:gd name="connsiteY906" fmla="*/ 3058630 h 4305008"/>
              <a:gd name="connsiteX907" fmla="*/ 0 w 5593163"/>
              <a:gd name="connsiteY907" fmla="*/ 116373 h 4305008"/>
              <a:gd name="connsiteX908" fmla="*/ 0 w 5593163"/>
              <a:gd name="connsiteY908" fmla="*/ 0 h 4305008"/>
              <a:gd name="connsiteX909" fmla="*/ 90880 w 5593163"/>
              <a:gd name="connsiteY909" fmla="*/ 0 h 4305008"/>
              <a:gd name="connsiteX910" fmla="*/ 22652 w 5593163"/>
              <a:gd name="connsiteY910" fmla="*/ 76659 h 4305008"/>
              <a:gd name="connsiteX911" fmla="*/ 0 w 5593163"/>
              <a:gd name="connsiteY911" fmla="*/ 443121 h 4305008"/>
              <a:gd name="connsiteX912" fmla="*/ 0 w 5593163"/>
              <a:gd name="connsiteY912" fmla="*/ 311637 h 4305008"/>
              <a:gd name="connsiteX913" fmla="*/ 82171 w 5593163"/>
              <a:gd name="connsiteY913" fmla="*/ 276703 h 4305008"/>
              <a:gd name="connsiteX914" fmla="*/ 348118 w 5593163"/>
              <a:gd name="connsiteY914" fmla="*/ 44350 h 4305008"/>
              <a:gd name="connsiteX915" fmla="*/ 370347 w 5593163"/>
              <a:gd name="connsiteY915" fmla="*/ 0 h 4305008"/>
              <a:gd name="connsiteX916" fmla="*/ 518984 w 5593163"/>
              <a:gd name="connsiteY916" fmla="*/ 0 h 4305008"/>
              <a:gd name="connsiteX917" fmla="*/ 467145 w 5593163"/>
              <a:gd name="connsiteY917" fmla="*/ 95636 h 4305008"/>
              <a:gd name="connsiteX918" fmla="*/ 13323 w 5593163"/>
              <a:gd name="connsiteY918" fmla="*/ 439959 h 4305008"/>
              <a:gd name="connsiteX919" fmla="*/ 0 w 5593163"/>
              <a:gd name="connsiteY919" fmla="*/ 1070142 h 4305008"/>
              <a:gd name="connsiteX920" fmla="*/ 0 w 5593163"/>
              <a:gd name="connsiteY920" fmla="*/ 862064 h 4305008"/>
              <a:gd name="connsiteX921" fmla="*/ 31905 w 5593163"/>
              <a:gd name="connsiteY921" fmla="*/ 912052 h 4305008"/>
              <a:gd name="connsiteX922" fmla="*/ 452455 w 5593163"/>
              <a:gd name="connsiteY922" fmla="*/ 1181049 h 4305008"/>
              <a:gd name="connsiteX923" fmla="*/ 9316 w 5593163"/>
              <a:gd name="connsiteY923" fmla="*/ 665484 h 4305008"/>
              <a:gd name="connsiteX924" fmla="*/ 0 w 5593163"/>
              <a:gd name="connsiteY924" fmla="*/ 662760 h 4305008"/>
              <a:gd name="connsiteX925" fmla="*/ 0 w 5593163"/>
              <a:gd name="connsiteY925" fmla="*/ 530567 h 4305008"/>
              <a:gd name="connsiteX926" fmla="*/ 26399 w 5593163"/>
              <a:gd name="connsiteY926" fmla="*/ 537107 h 4305008"/>
              <a:gd name="connsiteX927" fmla="*/ 585941 w 5593163"/>
              <a:gd name="connsiteY927" fmla="*/ 1197788 h 4305008"/>
              <a:gd name="connsiteX928" fmla="*/ 586447 w 5593163"/>
              <a:gd name="connsiteY928" fmla="*/ 1197851 h 4305008"/>
              <a:gd name="connsiteX929" fmla="*/ 586987 w 5593163"/>
              <a:gd name="connsiteY929" fmla="*/ 1204541 h 4305008"/>
              <a:gd name="connsiteX930" fmla="*/ 594451 w 5593163"/>
              <a:gd name="connsiteY930" fmla="*/ 1296998 h 4305008"/>
              <a:gd name="connsiteX931" fmla="*/ 595822 w 5593163"/>
              <a:gd name="connsiteY931" fmla="*/ 1313979 h 4305008"/>
              <a:gd name="connsiteX932" fmla="*/ 595229 w 5593163"/>
              <a:gd name="connsiteY932" fmla="*/ 1325419 h 4305008"/>
              <a:gd name="connsiteX933" fmla="*/ 594730 w 5593163"/>
              <a:gd name="connsiteY933" fmla="*/ 1325386 h 4305008"/>
              <a:gd name="connsiteX934" fmla="*/ 594704 w 5593163"/>
              <a:gd name="connsiteY934" fmla="*/ 1325881 h 4305008"/>
              <a:gd name="connsiteX935" fmla="*/ 577585 w 5593163"/>
              <a:gd name="connsiteY935" fmla="*/ 1324255 h 4305008"/>
              <a:gd name="connsiteX936" fmla="*/ 482159 w 5593163"/>
              <a:gd name="connsiteY936" fmla="*/ 1315193 h 4305008"/>
              <a:gd name="connsiteX937" fmla="*/ 465942 w 5593163"/>
              <a:gd name="connsiteY937" fmla="*/ 1313653 h 4305008"/>
              <a:gd name="connsiteX938" fmla="*/ 465826 w 5593163"/>
              <a:gd name="connsiteY938" fmla="*/ 1312505 h 4305008"/>
              <a:gd name="connsiteX939" fmla="*/ 5028 w 5593163"/>
              <a:gd name="connsiteY939" fmla="*/ 1076034 h 4305008"/>
              <a:gd name="connsiteX940" fmla="*/ 0 w 5593163"/>
              <a:gd name="connsiteY940" fmla="*/ 2139063 h 4305008"/>
              <a:gd name="connsiteX941" fmla="*/ 0 w 5593163"/>
              <a:gd name="connsiteY941" fmla="*/ 2007909 h 4305008"/>
              <a:gd name="connsiteX942" fmla="*/ 9314 w 5593163"/>
              <a:gd name="connsiteY942" fmla="*/ 2005207 h 4305008"/>
              <a:gd name="connsiteX943" fmla="*/ 452453 w 5593163"/>
              <a:gd name="connsiteY943" fmla="*/ 1493690 h 4305008"/>
              <a:gd name="connsiteX944" fmla="*/ 31903 w 5593163"/>
              <a:gd name="connsiteY944" fmla="*/ 1760575 h 4305008"/>
              <a:gd name="connsiteX945" fmla="*/ 0 w 5593163"/>
              <a:gd name="connsiteY945" fmla="*/ 1810167 h 4305008"/>
              <a:gd name="connsiteX946" fmla="*/ 0 w 5593163"/>
              <a:gd name="connsiteY946" fmla="*/ 1603724 h 4305008"/>
              <a:gd name="connsiteX947" fmla="*/ 5025 w 5593163"/>
              <a:gd name="connsiteY947" fmla="*/ 1597880 h 4305008"/>
              <a:gd name="connsiteX948" fmla="*/ 465823 w 5593163"/>
              <a:gd name="connsiteY948" fmla="*/ 1363267 h 4305008"/>
              <a:gd name="connsiteX949" fmla="*/ 465940 w 5593163"/>
              <a:gd name="connsiteY949" fmla="*/ 1362128 h 4305008"/>
              <a:gd name="connsiteX950" fmla="*/ 482153 w 5593163"/>
              <a:gd name="connsiteY950" fmla="*/ 1360601 h 4305008"/>
              <a:gd name="connsiteX951" fmla="*/ 577614 w 5593163"/>
              <a:gd name="connsiteY951" fmla="*/ 1351607 h 4305008"/>
              <a:gd name="connsiteX952" fmla="*/ 594702 w 5593163"/>
              <a:gd name="connsiteY952" fmla="*/ 1349997 h 4305008"/>
              <a:gd name="connsiteX953" fmla="*/ 594728 w 5593163"/>
              <a:gd name="connsiteY953" fmla="*/ 1350487 h 4305008"/>
              <a:gd name="connsiteX954" fmla="*/ 595226 w 5593163"/>
              <a:gd name="connsiteY954" fmla="*/ 1350455 h 4305008"/>
              <a:gd name="connsiteX955" fmla="*/ 595820 w 5593163"/>
              <a:gd name="connsiteY955" fmla="*/ 1361805 h 4305008"/>
              <a:gd name="connsiteX956" fmla="*/ 594449 w 5593163"/>
              <a:gd name="connsiteY956" fmla="*/ 1378647 h 4305008"/>
              <a:gd name="connsiteX957" fmla="*/ 586982 w 5593163"/>
              <a:gd name="connsiteY957" fmla="*/ 1470397 h 4305008"/>
              <a:gd name="connsiteX958" fmla="*/ 586444 w 5593163"/>
              <a:gd name="connsiteY958" fmla="*/ 1477021 h 4305008"/>
              <a:gd name="connsiteX959" fmla="*/ 585938 w 5593163"/>
              <a:gd name="connsiteY959" fmla="*/ 1477083 h 4305008"/>
              <a:gd name="connsiteX960" fmla="*/ 26396 w 5593163"/>
              <a:gd name="connsiteY960" fmla="*/ 2132575 h 4305008"/>
              <a:gd name="connsiteX961" fmla="*/ 0 w 5593163"/>
              <a:gd name="connsiteY961" fmla="*/ 2766967 h 4305008"/>
              <a:gd name="connsiteX962" fmla="*/ 0 w 5593163"/>
              <a:gd name="connsiteY962" fmla="*/ 2558889 h 4305008"/>
              <a:gd name="connsiteX963" fmla="*/ 31905 w 5593163"/>
              <a:gd name="connsiteY963" fmla="*/ 2608877 h 4305008"/>
              <a:gd name="connsiteX964" fmla="*/ 452455 w 5593163"/>
              <a:gd name="connsiteY964" fmla="*/ 2877874 h 4305008"/>
              <a:gd name="connsiteX965" fmla="*/ 9316 w 5593163"/>
              <a:gd name="connsiteY965" fmla="*/ 2362309 h 4305008"/>
              <a:gd name="connsiteX966" fmla="*/ 0 w 5593163"/>
              <a:gd name="connsiteY966" fmla="*/ 2359585 h 4305008"/>
              <a:gd name="connsiteX967" fmla="*/ 0 w 5593163"/>
              <a:gd name="connsiteY967" fmla="*/ 2227392 h 4305008"/>
              <a:gd name="connsiteX968" fmla="*/ 26399 w 5593163"/>
              <a:gd name="connsiteY968" fmla="*/ 2233932 h 4305008"/>
              <a:gd name="connsiteX969" fmla="*/ 585941 w 5593163"/>
              <a:gd name="connsiteY969" fmla="*/ 2894613 h 4305008"/>
              <a:gd name="connsiteX970" fmla="*/ 586447 w 5593163"/>
              <a:gd name="connsiteY970" fmla="*/ 2894676 h 4305008"/>
              <a:gd name="connsiteX971" fmla="*/ 586987 w 5593163"/>
              <a:gd name="connsiteY971" fmla="*/ 2901366 h 4305008"/>
              <a:gd name="connsiteX972" fmla="*/ 594451 w 5593163"/>
              <a:gd name="connsiteY972" fmla="*/ 2993823 h 4305008"/>
              <a:gd name="connsiteX973" fmla="*/ 595822 w 5593163"/>
              <a:gd name="connsiteY973" fmla="*/ 3010804 h 4305008"/>
              <a:gd name="connsiteX974" fmla="*/ 595229 w 5593163"/>
              <a:gd name="connsiteY974" fmla="*/ 3022244 h 4305008"/>
              <a:gd name="connsiteX975" fmla="*/ 594730 w 5593163"/>
              <a:gd name="connsiteY975" fmla="*/ 3022211 h 4305008"/>
              <a:gd name="connsiteX976" fmla="*/ 594704 w 5593163"/>
              <a:gd name="connsiteY976" fmla="*/ 3022706 h 4305008"/>
              <a:gd name="connsiteX977" fmla="*/ 577585 w 5593163"/>
              <a:gd name="connsiteY977" fmla="*/ 3021080 h 4305008"/>
              <a:gd name="connsiteX978" fmla="*/ 482159 w 5593163"/>
              <a:gd name="connsiteY978" fmla="*/ 3012018 h 4305008"/>
              <a:gd name="connsiteX979" fmla="*/ 465942 w 5593163"/>
              <a:gd name="connsiteY979" fmla="*/ 3010478 h 4305008"/>
              <a:gd name="connsiteX980" fmla="*/ 465826 w 5593163"/>
              <a:gd name="connsiteY980" fmla="*/ 3009330 h 4305008"/>
              <a:gd name="connsiteX981" fmla="*/ 5028 w 5593163"/>
              <a:gd name="connsiteY981" fmla="*/ 2772859 h 4305008"/>
              <a:gd name="connsiteX982" fmla="*/ 0 w 5593163"/>
              <a:gd name="connsiteY982" fmla="*/ 3835888 h 4305008"/>
              <a:gd name="connsiteX983" fmla="*/ 0 w 5593163"/>
              <a:gd name="connsiteY983" fmla="*/ 3704734 h 4305008"/>
              <a:gd name="connsiteX984" fmla="*/ 9314 w 5593163"/>
              <a:gd name="connsiteY984" fmla="*/ 3702032 h 4305008"/>
              <a:gd name="connsiteX985" fmla="*/ 452453 w 5593163"/>
              <a:gd name="connsiteY985" fmla="*/ 3190516 h 4305008"/>
              <a:gd name="connsiteX986" fmla="*/ 31903 w 5593163"/>
              <a:gd name="connsiteY986" fmla="*/ 3457400 h 4305008"/>
              <a:gd name="connsiteX987" fmla="*/ 0 w 5593163"/>
              <a:gd name="connsiteY987" fmla="*/ 3506992 h 4305008"/>
              <a:gd name="connsiteX988" fmla="*/ 0 w 5593163"/>
              <a:gd name="connsiteY988" fmla="*/ 3300549 h 4305008"/>
              <a:gd name="connsiteX989" fmla="*/ 5025 w 5593163"/>
              <a:gd name="connsiteY989" fmla="*/ 3294705 h 4305008"/>
              <a:gd name="connsiteX990" fmla="*/ 465823 w 5593163"/>
              <a:gd name="connsiteY990" fmla="*/ 3060092 h 4305008"/>
              <a:gd name="connsiteX991" fmla="*/ 465940 w 5593163"/>
              <a:gd name="connsiteY991" fmla="*/ 3058953 h 4305008"/>
              <a:gd name="connsiteX992" fmla="*/ 482153 w 5593163"/>
              <a:gd name="connsiteY992" fmla="*/ 3057426 h 4305008"/>
              <a:gd name="connsiteX993" fmla="*/ 577614 w 5593163"/>
              <a:gd name="connsiteY993" fmla="*/ 3048432 h 4305008"/>
              <a:gd name="connsiteX994" fmla="*/ 594702 w 5593163"/>
              <a:gd name="connsiteY994" fmla="*/ 3046822 h 4305008"/>
              <a:gd name="connsiteX995" fmla="*/ 594728 w 5593163"/>
              <a:gd name="connsiteY995" fmla="*/ 3047312 h 4305008"/>
              <a:gd name="connsiteX996" fmla="*/ 595226 w 5593163"/>
              <a:gd name="connsiteY996" fmla="*/ 3047280 h 4305008"/>
              <a:gd name="connsiteX997" fmla="*/ 595820 w 5593163"/>
              <a:gd name="connsiteY997" fmla="*/ 3058630 h 4305008"/>
              <a:gd name="connsiteX998" fmla="*/ 594449 w 5593163"/>
              <a:gd name="connsiteY998" fmla="*/ 3075472 h 4305008"/>
              <a:gd name="connsiteX999" fmla="*/ 586982 w 5593163"/>
              <a:gd name="connsiteY999" fmla="*/ 3167222 h 4305008"/>
              <a:gd name="connsiteX1000" fmla="*/ 586444 w 5593163"/>
              <a:gd name="connsiteY1000" fmla="*/ 3173846 h 4305008"/>
              <a:gd name="connsiteX1001" fmla="*/ 585938 w 5593163"/>
              <a:gd name="connsiteY1001" fmla="*/ 3173908 h 4305008"/>
              <a:gd name="connsiteX1002" fmla="*/ 26396 w 5593163"/>
              <a:gd name="connsiteY1002" fmla="*/ 3829400 h 4305008"/>
              <a:gd name="connsiteX1003" fmla="*/ 0 w 5593163"/>
              <a:gd name="connsiteY1003" fmla="*/ 4056079 h 4305008"/>
              <a:gd name="connsiteX1004" fmla="*/ 0 w 5593163"/>
              <a:gd name="connsiteY1004" fmla="*/ 3923091 h 4305008"/>
              <a:gd name="connsiteX1005" fmla="*/ 9850 w 5593163"/>
              <a:gd name="connsiteY1005" fmla="*/ 3925425 h 4305008"/>
              <a:gd name="connsiteX1006" fmla="*/ 456028 w 5593163"/>
              <a:gd name="connsiteY1006" fmla="*/ 4255797 h 4305008"/>
              <a:gd name="connsiteX1007" fmla="*/ 484473 w 5593163"/>
              <a:gd name="connsiteY1007" fmla="*/ 4305008 h 4305008"/>
              <a:gd name="connsiteX1008" fmla="*/ 333423 w 5593163"/>
              <a:gd name="connsiteY1008" fmla="*/ 4305008 h 4305008"/>
              <a:gd name="connsiteX1009" fmla="*/ 281300 w 5593163"/>
              <a:gd name="connsiteY1009" fmla="*/ 4241205 h 4305008"/>
              <a:gd name="connsiteX1010" fmla="*/ 75476 w 5593163"/>
              <a:gd name="connsiteY1010" fmla="*/ 4087725 h 4305008"/>
              <a:gd name="connsiteX1011" fmla="*/ 0 w 5593163"/>
              <a:gd name="connsiteY1011" fmla="*/ 4305008 h 4305008"/>
              <a:gd name="connsiteX1012" fmla="*/ 0 w 5593163"/>
              <a:gd name="connsiteY1012" fmla="*/ 4256099 h 4305008"/>
              <a:gd name="connsiteX1013" fmla="*/ 8327 w 5593163"/>
              <a:gd name="connsiteY1013" fmla="*/ 4271827 h 4305008"/>
              <a:gd name="connsiteX1014" fmla="*/ 35009 w 5593163"/>
              <a:gd name="connsiteY1014" fmla="*/ 4305008 h 4305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Lst>
            <a:rect l="l" t="t" r="r" b="b"/>
            <a:pathLst>
              <a:path w="5593163" h="4305008">
                <a:moveTo>
                  <a:pt x="4985599" y="636203"/>
                </a:moveTo>
                <a:cubicBezTo>
                  <a:pt x="5038875" y="907109"/>
                  <a:pt x="5253718" y="1121906"/>
                  <a:pt x="5528908" y="1181049"/>
                </a:cubicBezTo>
                <a:cubicBezTo>
                  <a:pt x="5475633" y="910143"/>
                  <a:pt x="5260789" y="695346"/>
                  <a:pt x="4985599" y="636203"/>
                </a:cubicBezTo>
                <a:close/>
                <a:moveTo>
                  <a:pt x="4985599" y="2333028"/>
                </a:moveTo>
                <a:cubicBezTo>
                  <a:pt x="5038875" y="2603934"/>
                  <a:pt x="5253718" y="2818731"/>
                  <a:pt x="5528908" y="2877874"/>
                </a:cubicBezTo>
                <a:cubicBezTo>
                  <a:pt x="5475633" y="2606968"/>
                  <a:pt x="5260789" y="2392171"/>
                  <a:pt x="4985599" y="2333028"/>
                </a:cubicBezTo>
                <a:close/>
                <a:moveTo>
                  <a:pt x="4985597" y="2034258"/>
                </a:moveTo>
                <a:cubicBezTo>
                  <a:pt x="5260787" y="1975579"/>
                  <a:pt x="5475630" y="1762469"/>
                  <a:pt x="5528906" y="1493690"/>
                </a:cubicBezTo>
                <a:cubicBezTo>
                  <a:pt x="5253716" y="1552369"/>
                  <a:pt x="5038872" y="1765479"/>
                  <a:pt x="4985597" y="2034258"/>
                </a:cubicBezTo>
                <a:close/>
                <a:moveTo>
                  <a:pt x="4985597" y="3731083"/>
                </a:moveTo>
                <a:cubicBezTo>
                  <a:pt x="5260787" y="3672404"/>
                  <a:pt x="5475630" y="3459294"/>
                  <a:pt x="5528906" y="3190516"/>
                </a:cubicBezTo>
                <a:cubicBezTo>
                  <a:pt x="5253716" y="3249194"/>
                  <a:pt x="5038872" y="3462304"/>
                  <a:pt x="4985597" y="3731083"/>
                </a:cubicBezTo>
                <a:close/>
                <a:moveTo>
                  <a:pt x="4842232" y="503273"/>
                </a:moveTo>
                <a:lnTo>
                  <a:pt x="4842826" y="491833"/>
                </a:lnTo>
                <a:lnTo>
                  <a:pt x="4843324" y="491866"/>
                </a:lnTo>
                <a:lnTo>
                  <a:pt x="4843350" y="491372"/>
                </a:lnTo>
                <a:lnTo>
                  <a:pt x="4860437" y="492995"/>
                </a:lnTo>
                <a:cubicBezTo>
                  <a:pt x="4892823" y="493522"/>
                  <a:pt x="4924716" y="496503"/>
                  <a:pt x="4955899" y="502060"/>
                </a:cubicBezTo>
                <a:cubicBezTo>
                  <a:pt x="4961475" y="501641"/>
                  <a:pt x="4966803" y="502589"/>
                  <a:pt x="4972112" y="503599"/>
                </a:cubicBezTo>
                <a:lnTo>
                  <a:pt x="4972229" y="504747"/>
                </a:lnTo>
                <a:cubicBezTo>
                  <a:pt x="5241367" y="549296"/>
                  <a:pt x="5466735" y="718370"/>
                  <a:pt x="5583809" y="948988"/>
                </a:cubicBezTo>
                <a:lnTo>
                  <a:pt x="5593163" y="971822"/>
                </a:lnTo>
                <a:lnTo>
                  <a:pt x="5593163" y="1318474"/>
                </a:lnTo>
                <a:lnTo>
                  <a:pt x="5558612" y="1315193"/>
                </a:lnTo>
                <a:cubicBezTo>
                  <a:pt x="5553035" y="1315612"/>
                  <a:pt x="5547706" y="1314664"/>
                  <a:pt x="5542395" y="1313653"/>
                </a:cubicBezTo>
                <a:lnTo>
                  <a:pt x="5542279" y="1312505"/>
                </a:lnTo>
                <a:cubicBezTo>
                  <a:pt x="5183428" y="1253106"/>
                  <a:pt x="4902389" y="972329"/>
                  <a:pt x="4852114" y="619464"/>
                </a:cubicBezTo>
                <a:cubicBezTo>
                  <a:pt x="4851946" y="619411"/>
                  <a:pt x="4851778" y="619406"/>
                  <a:pt x="4851608" y="619401"/>
                </a:cubicBezTo>
                <a:lnTo>
                  <a:pt x="4851070" y="612725"/>
                </a:lnTo>
                <a:cubicBezTo>
                  <a:pt x="4846011" y="582475"/>
                  <a:pt x="4843560" y="551584"/>
                  <a:pt x="4843603" y="520249"/>
                </a:cubicBezTo>
                <a:cubicBezTo>
                  <a:pt x="4842291" y="514621"/>
                  <a:pt x="4842232" y="508954"/>
                  <a:pt x="4842232" y="503273"/>
                </a:cubicBezTo>
                <a:close/>
                <a:moveTo>
                  <a:pt x="4842232" y="2200098"/>
                </a:moveTo>
                <a:lnTo>
                  <a:pt x="4842826" y="2188658"/>
                </a:lnTo>
                <a:lnTo>
                  <a:pt x="4843324" y="2188691"/>
                </a:lnTo>
                <a:lnTo>
                  <a:pt x="4843350" y="2188197"/>
                </a:lnTo>
                <a:lnTo>
                  <a:pt x="4860437" y="2189820"/>
                </a:lnTo>
                <a:cubicBezTo>
                  <a:pt x="4892823" y="2190347"/>
                  <a:pt x="4924716" y="2193328"/>
                  <a:pt x="4955899" y="2198885"/>
                </a:cubicBezTo>
                <a:cubicBezTo>
                  <a:pt x="4961475" y="2198466"/>
                  <a:pt x="4966803" y="2199414"/>
                  <a:pt x="4972112" y="2200424"/>
                </a:cubicBezTo>
                <a:lnTo>
                  <a:pt x="4972229" y="2201572"/>
                </a:lnTo>
                <a:cubicBezTo>
                  <a:pt x="5241367" y="2246121"/>
                  <a:pt x="5466735" y="2415195"/>
                  <a:pt x="5583809" y="2645813"/>
                </a:cubicBezTo>
                <a:lnTo>
                  <a:pt x="5593163" y="2668647"/>
                </a:lnTo>
                <a:lnTo>
                  <a:pt x="5593163" y="3015299"/>
                </a:lnTo>
                <a:lnTo>
                  <a:pt x="5558612" y="3012018"/>
                </a:lnTo>
                <a:cubicBezTo>
                  <a:pt x="5553035" y="3012437"/>
                  <a:pt x="5547706" y="3011489"/>
                  <a:pt x="5542395" y="3010478"/>
                </a:cubicBezTo>
                <a:lnTo>
                  <a:pt x="5542279" y="3009330"/>
                </a:lnTo>
                <a:cubicBezTo>
                  <a:pt x="5183428" y="2949931"/>
                  <a:pt x="4902389" y="2669154"/>
                  <a:pt x="4852114" y="2316289"/>
                </a:cubicBezTo>
                <a:cubicBezTo>
                  <a:pt x="4851946" y="2316236"/>
                  <a:pt x="4851778" y="2316231"/>
                  <a:pt x="4851608" y="2316226"/>
                </a:cubicBezTo>
                <a:lnTo>
                  <a:pt x="4851070" y="2309550"/>
                </a:lnTo>
                <a:cubicBezTo>
                  <a:pt x="4846011" y="2279300"/>
                  <a:pt x="4843560" y="2248409"/>
                  <a:pt x="4843603" y="2217074"/>
                </a:cubicBezTo>
                <a:cubicBezTo>
                  <a:pt x="4842291" y="2211446"/>
                  <a:pt x="4842232" y="2205779"/>
                  <a:pt x="4842232" y="2200098"/>
                </a:cubicBezTo>
                <a:close/>
                <a:moveTo>
                  <a:pt x="4842232" y="3896923"/>
                </a:moveTo>
                <a:lnTo>
                  <a:pt x="4842826" y="3885483"/>
                </a:lnTo>
                <a:lnTo>
                  <a:pt x="4843324" y="3885516"/>
                </a:lnTo>
                <a:lnTo>
                  <a:pt x="4843350" y="3885022"/>
                </a:lnTo>
                <a:lnTo>
                  <a:pt x="4860437" y="3886645"/>
                </a:lnTo>
                <a:cubicBezTo>
                  <a:pt x="4892823" y="3887172"/>
                  <a:pt x="4924716" y="3890153"/>
                  <a:pt x="4955899" y="3895710"/>
                </a:cubicBezTo>
                <a:cubicBezTo>
                  <a:pt x="4961475" y="3895291"/>
                  <a:pt x="4966803" y="3896239"/>
                  <a:pt x="4972112" y="3897249"/>
                </a:cubicBezTo>
                <a:lnTo>
                  <a:pt x="4972229" y="3898397"/>
                </a:lnTo>
                <a:cubicBezTo>
                  <a:pt x="5206288" y="3937139"/>
                  <a:pt x="5407245" y="4070062"/>
                  <a:pt x="5532481" y="4255797"/>
                </a:cubicBezTo>
                <a:lnTo>
                  <a:pt x="5560926" y="4305008"/>
                </a:lnTo>
                <a:lnTo>
                  <a:pt x="5409877" y="4305008"/>
                </a:lnTo>
                <a:lnTo>
                  <a:pt x="5357754" y="4241205"/>
                </a:lnTo>
                <a:cubicBezTo>
                  <a:pt x="5261058" y="4136681"/>
                  <a:pt x="5131850" y="4061285"/>
                  <a:pt x="4985599" y="4029853"/>
                </a:cubicBezTo>
                <a:cubicBezTo>
                  <a:pt x="5002846" y="4117553"/>
                  <a:pt x="5037026" y="4199373"/>
                  <a:pt x="5084780" y="4271827"/>
                </a:cubicBezTo>
                <a:lnTo>
                  <a:pt x="5111462" y="4305008"/>
                </a:lnTo>
                <a:lnTo>
                  <a:pt x="4957353" y="4305008"/>
                </a:lnTo>
                <a:lnTo>
                  <a:pt x="4927231" y="4254710"/>
                </a:lnTo>
                <a:cubicBezTo>
                  <a:pt x="4890029" y="4179889"/>
                  <a:pt x="4864297" y="4098618"/>
                  <a:pt x="4852114" y="4013114"/>
                </a:cubicBezTo>
                <a:cubicBezTo>
                  <a:pt x="4851946" y="4013061"/>
                  <a:pt x="4851778" y="4013056"/>
                  <a:pt x="4851608" y="4013051"/>
                </a:cubicBezTo>
                <a:lnTo>
                  <a:pt x="4851070" y="4006375"/>
                </a:lnTo>
                <a:cubicBezTo>
                  <a:pt x="4846011" y="3976125"/>
                  <a:pt x="4843560" y="3945234"/>
                  <a:pt x="4843603" y="3913899"/>
                </a:cubicBezTo>
                <a:cubicBezTo>
                  <a:pt x="4842291" y="3908271"/>
                  <a:pt x="4842232" y="3902604"/>
                  <a:pt x="4842232" y="3896923"/>
                </a:cubicBezTo>
                <a:close/>
                <a:moveTo>
                  <a:pt x="4842230" y="469318"/>
                </a:moveTo>
                <a:cubicBezTo>
                  <a:pt x="4842230" y="463681"/>
                  <a:pt x="4842289" y="458057"/>
                  <a:pt x="4843601" y="452471"/>
                </a:cubicBezTo>
                <a:cubicBezTo>
                  <a:pt x="4843558" y="421389"/>
                  <a:pt x="4846008" y="390746"/>
                  <a:pt x="4851065" y="360740"/>
                </a:cubicBezTo>
                <a:lnTo>
                  <a:pt x="4851605" y="354103"/>
                </a:lnTo>
                <a:cubicBezTo>
                  <a:pt x="4851774" y="354098"/>
                  <a:pt x="4851943" y="354093"/>
                  <a:pt x="4852110" y="354040"/>
                </a:cubicBezTo>
                <a:cubicBezTo>
                  <a:pt x="4865262" y="262463"/>
                  <a:pt x="4894203" y="175780"/>
                  <a:pt x="4936323" y="96778"/>
                </a:cubicBezTo>
                <a:lnTo>
                  <a:pt x="4998957" y="0"/>
                </a:lnTo>
                <a:lnTo>
                  <a:pt x="5167333" y="0"/>
                </a:lnTo>
                <a:lnTo>
                  <a:pt x="5099105" y="76659"/>
                </a:lnTo>
                <a:cubicBezTo>
                  <a:pt x="5043838" y="153496"/>
                  <a:pt x="5004523" y="241952"/>
                  <a:pt x="4985597" y="337433"/>
                </a:cubicBezTo>
                <a:cubicBezTo>
                  <a:pt x="5168636" y="298404"/>
                  <a:pt x="5324978" y="191052"/>
                  <a:pt x="5424571" y="44350"/>
                </a:cubicBezTo>
                <a:lnTo>
                  <a:pt x="5446799" y="0"/>
                </a:lnTo>
                <a:lnTo>
                  <a:pt x="5593163" y="0"/>
                </a:lnTo>
                <a:lnTo>
                  <a:pt x="5593163" y="4197"/>
                </a:lnTo>
                <a:lnTo>
                  <a:pt x="5543598" y="95636"/>
                </a:lnTo>
                <a:cubicBezTo>
                  <a:pt x="5419825" y="289169"/>
                  <a:pt x="5213633" y="428211"/>
                  <a:pt x="4972226" y="467856"/>
                </a:cubicBezTo>
                <a:lnTo>
                  <a:pt x="4972110" y="468995"/>
                </a:lnTo>
                <a:cubicBezTo>
                  <a:pt x="4966799" y="469998"/>
                  <a:pt x="4961470" y="470939"/>
                  <a:pt x="4955893" y="470523"/>
                </a:cubicBezTo>
                <a:cubicBezTo>
                  <a:pt x="4924721" y="476033"/>
                  <a:pt x="4892841" y="478991"/>
                  <a:pt x="4860466" y="479514"/>
                </a:cubicBezTo>
                <a:lnTo>
                  <a:pt x="4843348" y="481127"/>
                </a:lnTo>
                <a:lnTo>
                  <a:pt x="4843322" y="480636"/>
                </a:lnTo>
                <a:lnTo>
                  <a:pt x="4842823" y="480669"/>
                </a:lnTo>
                <a:cubicBezTo>
                  <a:pt x="4842257" y="476896"/>
                  <a:pt x="4842230" y="473110"/>
                  <a:pt x="4842230" y="469318"/>
                </a:cubicBezTo>
                <a:close/>
                <a:moveTo>
                  <a:pt x="4842230" y="2166144"/>
                </a:moveTo>
                <a:cubicBezTo>
                  <a:pt x="4842230" y="2160506"/>
                  <a:pt x="4842289" y="2154882"/>
                  <a:pt x="4843601" y="2149296"/>
                </a:cubicBezTo>
                <a:cubicBezTo>
                  <a:pt x="4843558" y="2118214"/>
                  <a:pt x="4846008" y="2087572"/>
                  <a:pt x="4851065" y="2057565"/>
                </a:cubicBezTo>
                <a:lnTo>
                  <a:pt x="4851605" y="2050928"/>
                </a:lnTo>
                <a:cubicBezTo>
                  <a:pt x="4851774" y="2050923"/>
                  <a:pt x="4851943" y="2050918"/>
                  <a:pt x="4852110" y="2050865"/>
                </a:cubicBezTo>
                <a:cubicBezTo>
                  <a:pt x="4902387" y="1700770"/>
                  <a:pt x="5183426" y="1422199"/>
                  <a:pt x="5542276" y="1363267"/>
                </a:cubicBezTo>
                <a:lnTo>
                  <a:pt x="5542393" y="1362128"/>
                </a:lnTo>
                <a:cubicBezTo>
                  <a:pt x="5547702" y="1361126"/>
                  <a:pt x="5553030" y="1360185"/>
                  <a:pt x="5558606" y="1360601"/>
                </a:cubicBezTo>
                <a:lnTo>
                  <a:pt x="5593163" y="1357345"/>
                </a:lnTo>
                <a:lnTo>
                  <a:pt x="5593163" y="1701268"/>
                </a:lnTo>
                <a:lnTo>
                  <a:pt x="5583807" y="1723929"/>
                </a:lnTo>
                <a:cubicBezTo>
                  <a:pt x="5466733" y="1952736"/>
                  <a:pt x="5241364" y="2120482"/>
                  <a:pt x="4972226" y="2164681"/>
                </a:cubicBezTo>
                <a:lnTo>
                  <a:pt x="4972110" y="2165820"/>
                </a:lnTo>
                <a:cubicBezTo>
                  <a:pt x="4966799" y="2166823"/>
                  <a:pt x="4961470" y="2167764"/>
                  <a:pt x="4955893" y="2167348"/>
                </a:cubicBezTo>
                <a:cubicBezTo>
                  <a:pt x="4924721" y="2172858"/>
                  <a:pt x="4892841" y="2175816"/>
                  <a:pt x="4860466" y="2176339"/>
                </a:cubicBezTo>
                <a:lnTo>
                  <a:pt x="4843348" y="2177952"/>
                </a:lnTo>
                <a:lnTo>
                  <a:pt x="4843322" y="2177461"/>
                </a:lnTo>
                <a:lnTo>
                  <a:pt x="4842823" y="2177494"/>
                </a:lnTo>
                <a:cubicBezTo>
                  <a:pt x="4842257" y="2173722"/>
                  <a:pt x="4842230" y="2169936"/>
                  <a:pt x="4842230" y="2166144"/>
                </a:cubicBezTo>
                <a:close/>
                <a:moveTo>
                  <a:pt x="4842230" y="3862969"/>
                </a:moveTo>
                <a:cubicBezTo>
                  <a:pt x="4842230" y="3857331"/>
                  <a:pt x="4842289" y="3851707"/>
                  <a:pt x="4843601" y="3846121"/>
                </a:cubicBezTo>
                <a:cubicBezTo>
                  <a:pt x="4843558" y="3815039"/>
                  <a:pt x="4846008" y="3784397"/>
                  <a:pt x="4851065" y="3754390"/>
                </a:cubicBezTo>
                <a:lnTo>
                  <a:pt x="4851605" y="3747753"/>
                </a:lnTo>
                <a:cubicBezTo>
                  <a:pt x="4851774" y="3747748"/>
                  <a:pt x="4851943" y="3747743"/>
                  <a:pt x="4852110" y="3747690"/>
                </a:cubicBezTo>
                <a:cubicBezTo>
                  <a:pt x="4902387" y="3397595"/>
                  <a:pt x="5183426" y="3119024"/>
                  <a:pt x="5542276" y="3060092"/>
                </a:cubicBezTo>
                <a:lnTo>
                  <a:pt x="5542393" y="3058953"/>
                </a:lnTo>
                <a:cubicBezTo>
                  <a:pt x="5547702" y="3057951"/>
                  <a:pt x="5553030" y="3057010"/>
                  <a:pt x="5558606" y="3057426"/>
                </a:cubicBezTo>
                <a:lnTo>
                  <a:pt x="5593163" y="3054170"/>
                </a:lnTo>
                <a:lnTo>
                  <a:pt x="5593163" y="3398093"/>
                </a:lnTo>
                <a:lnTo>
                  <a:pt x="5583807" y="3420754"/>
                </a:lnTo>
                <a:cubicBezTo>
                  <a:pt x="5466733" y="3649560"/>
                  <a:pt x="5241364" y="3817307"/>
                  <a:pt x="4972226" y="3861506"/>
                </a:cubicBezTo>
                <a:lnTo>
                  <a:pt x="4972110" y="3862645"/>
                </a:lnTo>
                <a:cubicBezTo>
                  <a:pt x="4966799" y="3863648"/>
                  <a:pt x="4961470" y="3864589"/>
                  <a:pt x="4955893" y="3864173"/>
                </a:cubicBezTo>
                <a:cubicBezTo>
                  <a:pt x="4924721" y="3869683"/>
                  <a:pt x="4892841" y="3872641"/>
                  <a:pt x="4860466" y="3873164"/>
                </a:cubicBezTo>
                <a:lnTo>
                  <a:pt x="4843348" y="3874777"/>
                </a:lnTo>
                <a:lnTo>
                  <a:pt x="4843322" y="3874286"/>
                </a:lnTo>
                <a:lnTo>
                  <a:pt x="4842823" y="3874319"/>
                </a:lnTo>
                <a:cubicBezTo>
                  <a:pt x="4842257" y="3870547"/>
                  <a:pt x="4842230" y="3866761"/>
                  <a:pt x="4842230" y="3862969"/>
                </a:cubicBezTo>
                <a:close/>
                <a:moveTo>
                  <a:pt x="4135041" y="1181049"/>
                </a:moveTo>
                <a:cubicBezTo>
                  <a:pt x="4410231" y="1121906"/>
                  <a:pt x="4625074" y="907109"/>
                  <a:pt x="4678350" y="636203"/>
                </a:cubicBezTo>
                <a:cubicBezTo>
                  <a:pt x="4403160" y="695346"/>
                  <a:pt x="4188316" y="910143"/>
                  <a:pt x="4135041" y="1181049"/>
                </a:cubicBezTo>
                <a:close/>
                <a:moveTo>
                  <a:pt x="4135041" y="1493690"/>
                </a:moveTo>
                <a:cubicBezTo>
                  <a:pt x="4188317" y="1762469"/>
                  <a:pt x="4403160" y="1975579"/>
                  <a:pt x="4678350" y="2034258"/>
                </a:cubicBezTo>
                <a:cubicBezTo>
                  <a:pt x="4625075" y="1765479"/>
                  <a:pt x="4410231" y="1552369"/>
                  <a:pt x="4135041" y="1493690"/>
                </a:cubicBezTo>
                <a:close/>
                <a:moveTo>
                  <a:pt x="4135041" y="2877874"/>
                </a:moveTo>
                <a:cubicBezTo>
                  <a:pt x="4410231" y="2818731"/>
                  <a:pt x="4625074" y="2603934"/>
                  <a:pt x="4678350" y="2333028"/>
                </a:cubicBezTo>
                <a:cubicBezTo>
                  <a:pt x="4403160" y="2392171"/>
                  <a:pt x="4188316" y="2606968"/>
                  <a:pt x="4135041" y="2877874"/>
                </a:cubicBezTo>
                <a:close/>
                <a:moveTo>
                  <a:pt x="4135041" y="3190516"/>
                </a:moveTo>
                <a:cubicBezTo>
                  <a:pt x="4188317" y="3459294"/>
                  <a:pt x="4403160" y="3672404"/>
                  <a:pt x="4678350" y="3731083"/>
                </a:cubicBezTo>
                <a:cubicBezTo>
                  <a:pt x="4625075" y="3462304"/>
                  <a:pt x="4410231" y="3249194"/>
                  <a:pt x="4135041" y="3190516"/>
                </a:cubicBezTo>
                <a:close/>
                <a:moveTo>
                  <a:pt x="4103022" y="4305008"/>
                </a:moveTo>
                <a:lnTo>
                  <a:pt x="4131467" y="4255797"/>
                </a:lnTo>
                <a:cubicBezTo>
                  <a:pt x="4256704" y="4070062"/>
                  <a:pt x="4457661" y="3937139"/>
                  <a:pt x="4691720" y="3898397"/>
                </a:cubicBezTo>
                <a:lnTo>
                  <a:pt x="4691837" y="3897249"/>
                </a:lnTo>
                <a:cubicBezTo>
                  <a:pt x="4697146" y="3896239"/>
                  <a:pt x="4702474" y="3895291"/>
                  <a:pt x="4708050" y="3895710"/>
                </a:cubicBezTo>
                <a:cubicBezTo>
                  <a:pt x="4739233" y="3890153"/>
                  <a:pt x="4771126" y="3887172"/>
                  <a:pt x="4803512" y="3886645"/>
                </a:cubicBezTo>
                <a:lnTo>
                  <a:pt x="4820599" y="3885022"/>
                </a:lnTo>
                <a:lnTo>
                  <a:pt x="4820625" y="3885516"/>
                </a:lnTo>
                <a:lnTo>
                  <a:pt x="4821123" y="3885483"/>
                </a:lnTo>
                <a:lnTo>
                  <a:pt x="4821717" y="3896923"/>
                </a:lnTo>
                <a:cubicBezTo>
                  <a:pt x="4821717" y="3902604"/>
                  <a:pt x="4821658" y="3908271"/>
                  <a:pt x="4820346" y="3913899"/>
                </a:cubicBezTo>
                <a:cubicBezTo>
                  <a:pt x="4820389" y="3945234"/>
                  <a:pt x="4817938" y="3976125"/>
                  <a:pt x="4812879" y="4006375"/>
                </a:cubicBezTo>
                <a:lnTo>
                  <a:pt x="4812341" y="4013051"/>
                </a:lnTo>
                <a:cubicBezTo>
                  <a:pt x="4812171" y="4013056"/>
                  <a:pt x="4812003" y="4013061"/>
                  <a:pt x="4811835" y="4013114"/>
                </a:cubicBezTo>
                <a:cubicBezTo>
                  <a:pt x="4799653" y="4098618"/>
                  <a:pt x="4773921" y="4179889"/>
                  <a:pt x="4736718" y="4254710"/>
                </a:cubicBezTo>
                <a:lnTo>
                  <a:pt x="4706597" y="4305008"/>
                </a:lnTo>
                <a:lnTo>
                  <a:pt x="4552487" y="4305008"/>
                </a:lnTo>
                <a:lnTo>
                  <a:pt x="4579169" y="4271827"/>
                </a:lnTo>
                <a:cubicBezTo>
                  <a:pt x="4626924" y="4199373"/>
                  <a:pt x="4661103" y="4117553"/>
                  <a:pt x="4678350" y="4029853"/>
                </a:cubicBezTo>
                <a:cubicBezTo>
                  <a:pt x="4532099" y="4061285"/>
                  <a:pt x="4402892" y="4136681"/>
                  <a:pt x="4306196" y="4241205"/>
                </a:cubicBezTo>
                <a:lnTo>
                  <a:pt x="4254073" y="4305008"/>
                </a:lnTo>
                <a:close/>
                <a:moveTo>
                  <a:pt x="4068511" y="0"/>
                </a:moveTo>
                <a:lnTo>
                  <a:pt x="4217148" y="0"/>
                </a:lnTo>
                <a:lnTo>
                  <a:pt x="4239376" y="44350"/>
                </a:lnTo>
                <a:cubicBezTo>
                  <a:pt x="4338970" y="191052"/>
                  <a:pt x="4495311" y="298404"/>
                  <a:pt x="4678350" y="337433"/>
                </a:cubicBezTo>
                <a:cubicBezTo>
                  <a:pt x="4659425" y="241952"/>
                  <a:pt x="4620110" y="153496"/>
                  <a:pt x="4564842" y="76659"/>
                </a:cubicBezTo>
                <a:lnTo>
                  <a:pt x="4496615" y="0"/>
                </a:lnTo>
                <a:lnTo>
                  <a:pt x="4664989" y="0"/>
                </a:lnTo>
                <a:lnTo>
                  <a:pt x="4727623" y="96778"/>
                </a:lnTo>
                <a:cubicBezTo>
                  <a:pt x="4769744" y="175780"/>
                  <a:pt x="4798685" y="262463"/>
                  <a:pt x="4811836" y="354040"/>
                </a:cubicBezTo>
                <a:cubicBezTo>
                  <a:pt x="4812004" y="354093"/>
                  <a:pt x="4812173" y="354098"/>
                  <a:pt x="4812342" y="354103"/>
                </a:cubicBezTo>
                <a:lnTo>
                  <a:pt x="4812882" y="360740"/>
                </a:lnTo>
                <a:cubicBezTo>
                  <a:pt x="4817939" y="390746"/>
                  <a:pt x="4820389" y="421389"/>
                  <a:pt x="4820346" y="452471"/>
                </a:cubicBezTo>
                <a:cubicBezTo>
                  <a:pt x="4821658" y="458057"/>
                  <a:pt x="4821717" y="463681"/>
                  <a:pt x="4821717" y="469318"/>
                </a:cubicBezTo>
                <a:cubicBezTo>
                  <a:pt x="4821717" y="473110"/>
                  <a:pt x="4821690" y="476896"/>
                  <a:pt x="4821124" y="480669"/>
                </a:cubicBezTo>
                <a:lnTo>
                  <a:pt x="4820625" y="480636"/>
                </a:lnTo>
                <a:lnTo>
                  <a:pt x="4820599" y="481127"/>
                </a:lnTo>
                <a:lnTo>
                  <a:pt x="4803481" y="479514"/>
                </a:lnTo>
                <a:cubicBezTo>
                  <a:pt x="4771106" y="478991"/>
                  <a:pt x="4739226" y="476033"/>
                  <a:pt x="4708054" y="470523"/>
                </a:cubicBezTo>
                <a:cubicBezTo>
                  <a:pt x="4702477" y="470939"/>
                  <a:pt x="4697148" y="469998"/>
                  <a:pt x="4691837" y="468995"/>
                </a:cubicBezTo>
                <a:lnTo>
                  <a:pt x="4691721" y="467856"/>
                </a:lnTo>
                <a:cubicBezTo>
                  <a:pt x="4450315" y="428211"/>
                  <a:pt x="4244123" y="289169"/>
                  <a:pt x="4120350" y="95636"/>
                </a:cubicBezTo>
                <a:close/>
                <a:moveTo>
                  <a:pt x="3991674" y="1313979"/>
                </a:moveTo>
                <a:cubicBezTo>
                  <a:pt x="3991674" y="1308297"/>
                  <a:pt x="3991733" y="1302628"/>
                  <a:pt x="3993045" y="1296998"/>
                </a:cubicBezTo>
                <a:cubicBezTo>
                  <a:pt x="3993003" y="1265670"/>
                  <a:pt x="3995452" y="1234785"/>
                  <a:pt x="4000509" y="1204541"/>
                </a:cubicBezTo>
                <a:lnTo>
                  <a:pt x="4001049" y="1197851"/>
                </a:lnTo>
                <a:cubicBezTo>
                  <a:pt x="4001218" y="1197846"/>
                  <a:pt x="4001387" y="1197841"/>
                  <a:pt x="4001555" y="1197788"/>
                </a:cubicBezTo>
                <a:cubicBezTo>
                  <a:pt x="4051831" y="844922"/>
                  <a:pt x="4332870" y="564145"/>
                  <a:pt x="4691720" y="504747"/>
                </a:cubicBezTo>
                <a:lnTo>
                  <a:pt x="4691837" y="503599"/>
                </a:lnTo>
                <a:cubicBezTo>
                  <a:pt x="4697146" y="502589"/>
                  <a:pt x="4702474" y="501641"/>
                  <a:pt x="4708050" y="502060"/>
                </a:cubicBezTo>
                <a:cubicBezTo>
                  <a:pt x="4739233" y="496503"/>
                  <a:pt x="4771126" y="493522"/>
                  <a:pt x="4803512" y="492995"/>
                </a:cubicBezTo>
                <a:lnTo>
                  <a:pt x="4820599" y="491372"/>
                </a:lnTo>
                <a:lnTo>
                  <a:pt x="4820625" y="491866"/>
                </a:lnTo>
                <a:lnTo>
                  <a:pt x="4821123" y="491833"/>
                </a:lnTo>
                <a:lnTo>
                  <a:pt x="4821717" y="503273"/>
                </a:lnTo>
                <a:cubicBezTo>
                  <a:pt x="4821717" y="508954"/>
                  <a:pt x="4821658" y="514621"/>
                  <a:pt x="4820346" y="520249"/>
                </a:cubicBezTo>
                <a:cubicBezTo>
                  <a:pt x="4820389" y="551584"/>
                  <a:pt x="4817938" y="582475"/>
                  <a:pt x="4812879" y="612725"/>
                </a:cubicBezTo>
                <a:lnTo>
                  <a:pt x="4812341" y="619401"/>
                </a:lnTo>
                <a:cubicBezTo>
                  <a:pt x="4812171" y="619406"/>
                  <a:pt x="4812003" y="619411"/>
                  <a:pt x="4811835" y="619464"/>
                </a:cubicBezTo>
                <a:cubicBezTo>
                  <a:pt x="4761560" y="972329"/>
                  <a:pt x="4480521" y="1253106"/>
                  <a:pt x="4121670" y="1312505"/>
                </a:cubicBezTo>
                <a:lnTo>
                  <a:pt x="4121554" y="1313653"/>
                </a:lnTo>
                <a:cubicBezTo>
                  <a:pt x="4116243" y="1314664"/>
                  <a:pt x="4110914" y="1315612"/>
                  <a:pt x="4105337" y="1315193"/>
                </a:cubicBezTo>
                <a:cubicBezTo>
                  <a:pt x="4074165" y="1320747"/>
                  <a:pt x="4042285" y="1323728"/>
                  <a:pt x="4009911" y="1324255"/>
                </a:cubicBezTo>
                <a:lnTo>
                  <a:pt x="3992792" y="1325881"/>
                </a:lnTo>
                <a:lnTo>
                  <a:pt x="3992766" y="1325386"/>
                </a:lnTo>
                <a:lnTo>
                  <a:pt x="3992267" y="1325419"/>
                </a:lnTo>
                <a:cubicBezTo>
                  <a:pt x="3991701" y="1321617"/>
                  <a:pt x="3991674" y="1317801"/>
                  <a:pt x="3991674" y="1313979"/>
                </a:cubicBezTo>
                <a:close/>
                <a:moveTo>
                  <a:pt x="3991674" y="1361805"/>
                </a:moveTo>
                <a:lnTo>
                  <a:pt x="3992268" y="1350455"/>
                </a:lnTo>
                <a:lnTo>
                  <a:pt x="3992766" y="1350487"/>
                </a:lnTo>
                <a:lnTo>
                  <a:pt x="3992792" y="1349997"/>
                </a:lnTo>
                <a:lnTo>
                  <a:pt x="4009880" y="1351607"/>
                </a:lnTo>
                <a:cubicBezTo>
                  <a:pt x="4042265" y="1352130"/>
                  <a:pt x="4074158" y="1355088"/>
                  <a:pt x="4105341" y="1360601"/>
                </a:cubicBezTo>
                <a:cubicBezTo>
                  <a:pt x="4110917" y="1360185"/>
                  <a:pt x="4116245" y="1361126"/>
                  <a:pt x="4121554" y="1362128"/>
                </a:cubicBezTo>
                <a:lnTo>
                  <a:pt x="4121671" y="1363267"/>
                </a:lnTo>
                <a:cubicBezTo>
                  <a:pt x="4480521" y="1422199"/>
                  <a:pt x="4761560" y="1700770"/>
                  <a:pt x="4811836" y="2050865"/>
                </a:cubicBezTo>
                <a:cubicBezTo>
                  <a:pt x="4812004" y="2050918"/>
                  <a:pt x="4812173" y="2050923"/>
                  <a:pt x="4812342" y="2050928"/>
                </a:cubicBezTo>
                <a:lnTo>
                  <a:pt x="4812882" y="2057565"/>
                </a:lnTo>
                <a:cubicBezTo>
                  <a:pt x="4817939" y="2087572"/>
                  <a:pt x="4820389" y="2118214"/>
                  <a:pt x="4820346" y="2149296"/>
                </a:cubicBezTo>
                <a:cubicBezTo>
                  <a:pt x="4821658" y="2154882"/>
                  <a:pt x="4821717" y="2160506"/>
                  <a:pt x="4821717" y="2166144"/>
                </a:cubicBezTo>
                <a:cubicBezTo>
                  <a:pt x="4821717" y="2169936"/>
                  <a:pt x="4821690" y="2173722"/>
                  <a:pt x="4821124" y="2177494"/>
                </a:cubicBezTo>
                <a:lnTo>
                  <a:pt x="4820625" y="2177461"/>
                </a:lnTo>
                <a:lnTo>
                  <a:pt x="4820599" y="2177952"/>
                </a:lnTo>
                <a:lnTo>
                  <a:pt x="4803481" y="2176339"/>
                </a:lnTo>
                <a:cubicBezTo>
                  <a:pt x="4771106" y="2175816"/>
                  <a:pt x="4739226" y="2172858"/>
                  <a:pt x="4708054" y="2167348"/>
                </a:cubicBezTo>
                <a:cubicBezTo>
                  <a:pt x="4702477" y="2167764"/>
                  <a:pt x="4697148" y="2166823"/>
                  <a:pt x="4691837" y="2165820"/>
                </a:cubicBezTo>
                <a:lnTo>
                  <a:pt x="4691721" y="2164681"/>
                </a:lnTo>
                <a:cubicBezTo>
                  <a:pt x="4332870" y="2105749"/>
                  <a:pt x="4051831" y="1827177"/>
                  <a:pt x="4001556" y="1477083"/>
                </a:cubicBezTo>
                <a:cubicBezTo>
                  <a:pt x="4001388" y="1477030"/>
                  <a:pt x="4001220" y="1477026"/>
                  <a:pt x="4001050" y="1477021"/>
                </a:cubicBezTo>
                <a:lnTo>
                  <a:pt x="4000512" y="1470397"/>
                </a:lnTo>
                <a:cubicBezTo>
                  <a:pt x="3995453" y="1440385"/>
                  <a:pt x="3993003" y="1409736"/>
                  <a:pt x="3993045" y="1378647"/>
                </a:cubicBezTo>
                <a:cubicBezTo>
                  <a:pt x="3991733" y="1373063"/>
                  <a:pt x="3991674" y="1367441"/>
                  <a:pt x="3991674" y="1361805"/>
                </a:cubicBezTo>
                <a:close/>
                <a:moveTo>
                  <a:pt x="3991674" y="3010804"/>
                </a:moveTo>
                <a:cubicBezTo>
                  <a:pt x="3991674" y="3005122"/>
                  <a:pt x="3991733" y="2999453"/>
                  <a:pt x="3993045" y="2993823"/>
                </a:cubicBezTo>
                <a:cubicBezTo>
                  <a:pt x="3993003" y="2962495"/>
                  <a:pt x="3995452" y="2931610"/>
                  <a:pt x="4000509" y="2901366"/>
                </a:cubicBezTo>
                <a:lnTo>
                  <a:pt x="4001049" y="2894676"/>
                </a:lnTo>
                <a:cubicBezTo>
                  <a:pt x="4001218" y="2894671"/>
                  <a:pt x="4001387" y="2894666"/>
                  <a:pt x="4001555" y="2894613"/>
                </a:cubicBezTo>
                <a:cubicBezTo>
                  <a:pt x="4051831" y="2541747"/>
                  <a:pt x="4332870" y="2260970"/>
                  <a:pt x="4691720" y="2201572"/>
                </a:cubicBezTo>
                <a:lnTo>
                  <a:pt x="4691837" y="2200424"/>
                </a:lnTo>
                <a:cubicBezTo>
                  <a:pt x="4697146" y="2199414"/>
                  <a:pt x="4702474" y="2198466"/>
                  <a:pt x="4708050" y="2198885"/>
                </a:cubicBezTo>
                <a:cubicBezTo>
                  <a:pt x="4739233" y="2193328"/>
                  <a:pt x="4771126" y="2190347"/>
                  <a:pt x="4803512" y="2189820"/>
                </a:cubicBezTo>
                <a:lnTo>
                  <a:pt x="4820599" y="2188197"/>
                </a:lnTo>
                <a:lnTo>
                  <a:pt x="4820625" y="2188691"/>
                </a:lnTo>
                <a:lnTo>
                  <a:pt x="4821123" y="2188658"/>
                </a:lnTo>
                <a:lnTo>
                  <a:pt x="4821717" y="2200098"/>
                </a:lnTo>
                <a:cubicBezTo>
                  <a:pt x="4821717" y="2205779"/>
                  <a:pt x="4821658" y="2211446"/>
                  <a:pt x="4820346" y="2217074"/>
                </a:cubicBezTo>
                <a:cubicBezTo>
                  <a:pt x="4820389" y="2248409"/>
                  <a:pt x="4817938" y="2279300"/>
                  <a:pt x="4812879" y="2309550"/>
                </a:cubicBezTo>
                <a:lnTo>
                  <a:pt x="4812341" y="2316226"/>
                </a:lnTo>
                <a:cubicBezTo>
                  <a:pt x="4812171" y="2316231"/>
                  <a:pt x="4812003" y="2316236"/>
                  <a:pt x="4811835" y="2316289"/>
                </a:cubicBezTo>
                <a:cubicBezTo>
                  <a:pt x="4761560" y="2669154"/>
                  <a:pt x="4480521" y="2949931"/>
                  <a:pt x="4121670" y="3009330"/>
                </a:cubicBezTo>
                <a:lnTo>
                  <a:pt x="4121554" y="3010478"/>
                </a:lnTo>
                <a:cubicBezTo>
                  <a:pt x="4116243" y="3011489"/>
                  <a:pt x="4110914" y="3012437"/>
                  <a:pt x="4105337" y="3012018"/>
                </a:cubicBezTo>
                <a:cubicBezTo>
                  <a:pt x="4074165" y="3017572"/>
                  <a:pt x="4042285" y="3020553"/>
                  <a:pt x="4009911" y="3021080"/>
                </a:cubicBezTo>
                <a:lnTo>
                  <a:pt x="3992792" y="3022706"/>
                </a:lnTo>
                <a:lnTo>
                  <a:pt x="3992766" y="3022211"/>
                </a:lnTo>
                <a:lnTo>
                  <a:pt x="3992267" y="3022244"/>
                </a:lnTo>
                <a:cubicBezTo>
                  <a:pt x="3991701" y="3018442"/>
                  <a:pt x="3991674" y="3014626"/>
                  <a:pt x="3991674" y="3010804"/>
                </a:cubicBezTo>
                <a:close/>
                <a:moveTo>
                  <a:pt x="3991674" y="3058630"/>
                </a:moveTo>
                <a:lnTo>
                  <a:pt x="3992268" y="3047280"/>
                </a:lnTo>
                <a:lnTo>
                  <a:pt x="3992766" y="3047312"/>
                </a:lnTo>
                <a:lnTo>
                  <a:pt x="3992792" y="3046822"/>
                </a:lnTo>
                <a:lnTo>
                  <a:pt x="4009880" y="3048432"/>
                </a:lnTo>
                <a:cubicBezTo>
                  <a:pt x="4042265" y="3048955"/>
                  <a:pt x="4074158" y="3051913"/>
                  <a:pt x="4105341" y="3057426"/>
                </a:cubicBezTo>
                <a:cubicBezTo>
                  <a:pt x="4110917" y="3057010"/>
                  <a:pt x="4116245" y="3057951"/>
                  <a:pt x="4121554" y="3058953"/>
                </a:cubicBezTo>
                <a:lnTo>
                  <a:pt x="4121671" y="3060092"/>
                </a:lnTo>
                <a:cubicBezTo>
                  <a:pt x="4480521" y="3119024"/>
                  <a:pt x="4761560" y="3397595"/>
                  <a:pt x="4811836" y="3747690"/>
                </a:cubicBezTo>
                <a:cubicBezTo>
                  <a:pt x="4812004" y="3747743"/>
                  <a:pt x="4812173" y="3747748"/>
                  <a:pt x="4812342" y="3747753"/>
                </a:cubicBezTo>
                <a:lnTo>
                  <a:pt x="4812882" y="3754390"/>
                </a:lnTo>
                <a:cubicBezTo>
                  <a:pt x="4817939" y="3784397"/>
                  <a:pt x="4820389" y="3815039"/>
                  <a:pt x="4820346" y="3846121"/>
                </a:cubicBezTo>
                <a:cubicBezTo>
                  <a:pt x="4821658" y="3851707"/>
                  <a:pt x="4821717" y="3857331"/>
                  <a:pt x="4821717" y="3862969"/>
                </a:cubicBezTo>
                <a:cubicBezTo>
                  <a:pt x="4821717" y="3866761"/>
                  <a:pt x="4821690" y="3870547"/>
                  <a:pt x="4821124" y="3874319"/>
                </a:cubicBezTo>
                <a:lnTo>
                  <a:pt x="4820625" y="3874286"/>
                </a:lnTo>
                <a:lnTo>
                  <a:pt x="4820599" y="3874777"/>
                </a:lnTo>
                <a:lnTo>
                  <a:pt x="4803481" y="3873164"/>
                </a:lnTo>
                <a:cubicBezTo>
                  <a:pt x="4771106" y="3872641"/>
                  <a:pt x="4739226" y="3869683"/>
                  <a:pt x="4708054" y="3864173"/>
                </a:cubicBezTo>
                <a:cubicBezTo>
                  <a:pt x="4702477" y="3864589"/>
                  <a:pt x="4697148" y="3863648"/>
                  <a:pt x="4691837" y="3862645"/>
                </a:cubicBezTo>
                <a:lnTo>
                  <a:pt x="4691721" y="3861506"/>
                </a:lnTo>
                <a:cubicBezTo>
                  <a:pt x="4332870" y="3802574"/>
                  <a:pt x="4051831" y="3524002"/>
                  <a:pt x="4001556" y="3173908"/>
                </a:cubicBezTo>
                <a:cubicBezTo>
                  <a:pt x="4001388" y="3173856"/>
                  <a:pt x="4001220" y="3173851"/>
                  <a:pt x="4001050" y="3173846"/>
                </a:cubicBezTo>
                <a:lnTo>
                  <a:pt x="4000512" y="3167222"/>
                </a:lnTo>
                <a:cubicBezTo>
                  <a:pt x="3995453" y="3137210"/>
                  <a:pt x="3993003" y="3106561"/>
                  <a:pt x="3993045" y="3075472"/>
                </a:cubicBezTo>
                <a:cubicBezTo>
                  <a:pt x="3991733" y="3069889"/>
                  <a:pt x="3991674" y="3064266"/>
                  <a:pt x="3991674" y="3058630"/>
                </a:cubicBezTo>
                <a:close/>
                <a:moveTo>
                  <a:pt x="3293448" y="636203"/>
                </a:moveTo>
                <a:cubicBezTo>
                  <a:pt x="3346724" y="907109"/>
                  <a:pt x="3561567" y="1121906"/>
                  <a:pt x="3836757" y="1181049"/>
                </a:cubicBezTo>
                <a:cubicBezTo>
                  <a:pt x="3783482" y="910143"/>
                  <a:pt x="3568638" y="695346"/>
                  <a:pt x="3293448" y="636203"/>
                </a:cubicBezTo>
                <a:close/>
                <a:moveTo>
                  <a:pt x="3293448" y="2333028"/>
                </a:moveTo>
                <a:cubicBezTo>
                  <a:pt x="3346724" y="2603934"/>
                  <a:pt x="3561567" y="2818731"/>
                  <a:pt x="3836757" y="2877874"/>
                </a:cubicBezTo>
                <a:cubicBezTo>
                  <a:pt x="3783482" y="2606968"/>
                  <a:pt x="3568638" y="2392171"/>
                  <a:pt x="3293448" y="2333028"/>
                </a:cubicBezTo>
                <a:close/>
                <a:moveTo>
                  <a:pt x="3293446" y="2034258"/>
                </a:moveTo>
                <a:cubicBezTo>
                  <a:pt x="3568636" y="1975579"/>
                  <a:pt x="3783479" y="1762469"/>
                  <a:pt x="3836755" y="1493690"/>
                </a:cubicBezTo>
                <a:cubicBezTo>
                  <a:pt x="3561565" y="1552369"/>
                  <a:pt x="3346721" y="1765479"/>
                  <a:pt x="3293446" y="2034258"/>
                </a:cubicBezTo>
                <a:close/>
                <a:moveTo>
                  <a:pt x="3293446" y="3731083"/>
                </a:moveTo>
                <a:cubicBezTo>
                  <a:pt x="3568636" y="3672404"/>
                  <a:pt x="3783479" y="3459294"/>
                  <a:pt x="3836755" y="3190516"/>
                </a:cubicBezTo>
                <a:cubicBezTo>
                  <a:pt x="3561565" y="3249194"/>
                  <a:pt x="3346721" y="3462304"/>
                  <a:pt x="3293446" y="3731083"/>
                </a:cubicBezTo>
                <a:close/>
                <a:moveTo>
                  <a:pt x="3150081" y="503273"/>
                </a:moveTo>
                <a:lnTo>
                  <a:pt x="3150675" y="491833"/>
                </a:lnTo>
                <a:lnTo>
                  <a:pt x="3151173" y="491866"/>
                </a:lnTo>
                <a:lnTo>
                  <a:pt x="3151199" y="491372"/>
                </a:lnTo>
                <a:lnTo>
                  <a:pt x="3168287" y="492995"/>
                </a:lnTo>
                <a:cubicBezTo>
                  <a:pt x="3200672" y="493522"/>
                  <a:pt x="3232565" y="496503"/>
                  <a:pt x="3263748" y="502060"/>
                </a:cubicBezTo>
                <a:cubicBezTo>
                  <a:pt x="3269324" y="501641"/>
                  <a:pt x="3274652" y="502589"/>
                  <a:pt x="3279961" y="503599"/>
                </a:cubicBezTo>
                <a:lnTo>
                  <a:pt x="3280078" y="504747"/>
                </a:lnTo>
                <a:cubicBezTo>
                  <a:pt x="3638928" y="564145"/>
                  <a:pt x="3919967" y="844922"/>
                  <a:pt x="3970244" y="1197788"/>
                </a:cubicBezTo>
                <a:cubicBezTo>
                  <a:pt x="3970411" y="1197841"/>
                  <a:pt x="3970581" y="1197846"/>
                  <a:pt x="3970749" y="1197851"/>
                </a:cubicBezTo>
                <a:lnTo>
                  <a:pt x="3971290" y="1204541"/>
                </a:lnTo>
                <a:cubicBezTo>
                  <a:pt x="3976346" y="1234785"/>
                  <a:pt x="3978796" y="1265670"/>
                  <a:pt x="3978754" y="1296998"/>
                </a:cubicBezTo>
                <a:cubicBezTo>
                  <a:pt x="3980066" y="1302628"/>
                  <a:pt x="3980124" y="1308297"/>
                  <a:pt x="3980124" y="1313979"/>
                </a:cubicBezTo>
                <a:cubicBezTo>
                  <a:pt x="3980124" y="1317801"/>
                  <a:pt x="3980097" y="1321617"/>
                  <a:pt x="3979531" y="1325419"/>
                </a:cubicBezTo>
                <a:lnTo>
                  <a:pt x="3979032" y="1325386"/>
                </a:lnTo>
                <a:lnTo>
                  <a:pt x="3979006" y="1325881"/>
                </a:lnTo>
                <a:lnTo>
                  <a:pt x="3961888" y="1324255"/>
                </a:lnTo>
                <a:cubicBezTo>
                  <a:pt x="3929514" y="1323728"/>
                  <a:pt x="3897633" y="1320747"/>
                  <a:pt x="3866461" y="1315193"/>
                </a:cubicBezTo>
                <a:cubicBezTo>
                  <a:pt x="3860884" y="1315612"/>
                  <a:pt x="3855555" y="1314664"/>
                  <a:pt x="3850245" y="1313653"/>
                </a:cubicBezTo>
                <a:lnTo>
                  <a:pt x="3850129" y="1312505"/>
                </a:lnTo>
                <a:cubicBezTo>
                  <a:pt x="3491277" y="1253106"/>
                  <a:pt x="3210238" y="972329"/>
                  <a:pt x="3159963" y="619464"/>
                </a:cubicBezTo>
                <a:cubicBezTo>
                  <a:pt x="3159795" y="619411"/>
                  <a:pt x="3159627" y="619406"/>
                  <a:pt x="3159457" y="619401"/>
                </a:cubicBezTo>
                <a:lnTo>
                  <a:pt x="3158919" y="612725"/>
                </a:lnTo>
                <a:cubicBezTo>
                  <a:pt x="3153860" y="582475"/>
                  <a:pt x="3151410" y="551584"/>
                  <a:pt x="3151452" y="520249"/>
                </a:cubicBezTo>
                <a:cubicBezTo>
                  <a:pt x="3150140" y="514621"/>
                  <a:pt x="3150081" y="508954"/>
                  <a:pt x="3150081" y="503273"/>
                </a:cubicBezTo>
                <a:close/>
                <a:moveTo>
                  <a:pt x="3150081" y="2200098"/>
                </a:moveTo>
                <a:lnTo>
                  <a:pt x="3150675" y="2188658"/>
                </a:lnTo>
                <a:lnTo>
                  <a:pt x="3151173" y="2188691"/>
                </a:lnTo>
                <a:lnTo>
                  <a:pt x="3151199" y="2188197"/>
                </a:lnTo>
                <a:lnTo>
                  <a:pt x="3168287" y="2189820"/>
                </a:lnTo>
                <a:cubicBezTo>
                  <a:pt x="3200672" y="2190347"/>
                  <a:pt x="3232565" y="2193328"/>
                  <a:pt x="3263748" y="2198885"/>
                </a:cubicBezTo>
                <a:cubicBezTo>
                  <a:pt x="3269324" y="2198466"/>
                  <a:pt x="3274652" y="2199414"/>
                  <a:pt x="3279961" y="2200424"/>
                </a:cubicBezTo>
                <a:lnTo>
                  <a:pt x="3280078" y="2201572"/>
                </a:lnTo>
                <a:cubicBezTo>
                  <a:pt x="3638928" y="2260970"/>
                  <a:pt x="3919967" y="2541747"/>
                  <a:pt x="3970244" y="2894613"/>
                </a:cubicBezTo>
                <a:cubicBezTo>
                  <a:pt x="3970411" y="2894666"/>
                  <a:pt x="3970581" y="2894671"/>
                  <a:pt x="3970749" y="2894676"/>
                </a:cubicBezTo>
                <a:lnTo>
                  <a:pt x="3971290" y="2901366"/>
                </a:lnTo>
                <a:cubicBezTo>
                  <a:pt x="3976346" y="2931610"/>
                  <a:pt x="3978796" y="2962495"/>
                  <a:pt x="3978754" y="2993823"/>
                </a:cubicBezTo>
                <a:cubicBezTo>
                  <a:pt x="3980066" y="2999453"/>
                  <a:pt x="3980124" y="3005122"/>
                  <a:pt x="3980124" y="3010804"/>
                </a:cubicBezTo>
                <a:cubicBezTo>
                  <a:pt x="3980124" y="3014626"/>
                  <a:pt x="3980097" y="3018442"/>
                  <a:pt x="3979531" y="3022244"/>
                </a:cubicBezTo>
                <a:lnTo>
                  <a:pt x="3979032" y="3022211"/>
                </a:lnTo>
                <a:lnTo>
                  <a:pt x="3979006" y="3022706"/>
                </a:lnTo>
                <a:lnTo>
                  <a:pt x="3961888" y="3021080"/>
                </a:lnTo>
                <a:cubicBezTo>
                  <a:pt x="3929514" y="3020553"/>
                  <a:pt x="3897633" y="3017572"/>
                  <a:pt x="3866461" y="3012018"/>
                </a:cubicBezTo>
                <a:cubicBezTo>
                  <a:pt x="3860884" y="3012437"/>
                  <a:pt x="3855555" y="3011489"/>
                  <a:pt x="3850245" y="3010478"/>
                </a:cubicBezTo>
                <a:lnTo>
                  <a:pt x="3850129" y="3009330"/>
                </a:lnTo>
                <a:cubicBezTo>
                  <a:pt x="3491277" y="2949931"/>
                  <a:pt x="3210238" y="2669154"/>
                  <a:pt x="3159963" y="2316289"/>
                </a:cubicBezTo>
                <a:cubicBezTo>
                  <a:pt x="3159795" y="2316236"/>
                  <a:pt x="3159627" y="2316231"/>
                  <a:pt x="3159457" y="2316226"/>
                </a:cubicBezTo>
                <a:lnTo>
                  <a:pt x="3158919" y="2309550"/>
                </a:lnTo>
                <a:cubicBezTo>
                  <a:pt x="3153860" y="2279300"/>
                  <a:pt x="3151410" y="2248409"/>
                  <a:pt x="3151452" y="2217074"/>
                </a:cubicBezTo>
                <a:cubicBezTo>
                  <a:pt x="3150140" y="2211446"/>
                  <a:pt x="3150081" y="2205779"/>
                  <a:pt x="3150081" y="2200098"/>
                </a:cubicBezTo>
                <a:close/>
                <a:moveTo>
                  <a:pt x="3150081" y="3896923"/>
                </a:moveTo>
                <a:lnTo>
                  <a:pt x="3150675" y="3885483"/>
                </a:lnTo>
                <a:lnTo>
                  <a:pt x="3151173" y="3885516"/>
                </a:lnTo>
                <a:lnTo>
                  <a:pt x="3151199" y="3885022"/>
                </a:lnTo>
                <a:lnTo>
                  <a:pt x="3168287" y="3886645"/>
                </a:lnTo>
                <a:cubicBezTo>
                  <a:pt x="3200672" y="3887172"/>
                  <a:pt x="3232565" y="3890153"/>
                  <a:pt x="3263748" y="3895710"/>
                </a:cubicBezTo>
                <a:cubicBezTo>
                  <a:pt x="3269324" y="3895291"/>
                  <a:pt x="3274652" y="3896239"/>
                  <a:pt x="3279961" y="3897249"/>
                </a:cubicBezTo>
                <a:lnTo>
                  <a:pt x="3280078" y="3898397"/>
                </a:lnTo>
                <a:cubicBezTo>
                  <a:pt x="3514137" y="3937139"/>
                  <a:pt x="3715094" y="4070062"/>
                  <a:pt x="3840331" y="4255797"/>
                </a:cubicBezTo>
                <a:lnTo>
                  <a:pt x="3868775" y="4305008"/>
                </a:lnTo>
                <a:lnTo>
                  <a:pt x="3717725" y="4305008"/>
                </a:lnTo>
                <a:lnTo>
                  <a:pt x="3665602" y="4241205"/>
                </a:lnTo>
                <a:cubicBezTo>
                  <a:pt x="3568906" y="4136681"/>
                  <a:pt x="3439699" y="4061285"/>
                  <a:pt x="3293448" y="4029853"/>
                </a:cubicBezTo>
                <a:cubicBezTo>
                  <a:pt x="3310695" y="4117553"/>
                  <a:pt x="3344874" y="4199373"/>
                  <a:pt x="3392629" y="4271827"/>
                </a:cubicBezTo>
                <a:lnTo>
                  <a:pt x="3419311" y="4305008"/>
                </a:lnTo>
                <a:lnTo>
                  <a:pt x="3265201" y="4305008"/>
                </a:lnTo>
                <a:lnTo>
                  <a:pt x="3235080" y="4254710"/>
                </a:lnTo>
                <a:cubicBezTo>
                  <a:pt x="3197877" y="4179889"/>
                  <a:pt x="3172145" y="4098618"/>
                  <a:pt x="3159963" y="4013114"/>
                </a:cubicBezTo>
                <a:cubicBezTo>
                  <a:pt x="3159795" y="4013061"/>
                  <a:pt x="3159627" y="4013056"/>
                  <a:pt x="3159457" y="4013051"/>
                </a:cubicBezTo>
                <a:lnTo>
                  <a:pt x="3158919" y="4006375"/>
                </a:lnTo>
                <a:cubicBezTo>
                  <a:pt x="3153860" y="3976125"/>
                  <a:pt x="3151410" y="3945234"/>
                  <a:pt x="3151452" y="3913899"/>
                </a:cubicBezTo>
                <a:cubicBezTo>
                  <a:pt x="3150140" y="3908271"/>
                  <a:pt x="3150081" y="3902604"/>
                  <a:pt x="3150081" y="3896923"/>
                </a:cubicBezTo>
                <a:close/>
                <a:moveTo>
                  <a:pt x="3150079" y="469318"/>
                </a:moveTo>
                <a:cubicBezTo>
                  <a:pt x="3150079" y="463681"/>
                  <a:pt x="3150138" y="458057"/>
                  <a:pt x="3151450" y="452471"/>
                </a:cubicBezTo>
                <a:cubicBezTo>
                  <a:pt x="3151408" y="421389"/>
                  <a:pt x="3153857" y="390746"/>
                  <a:pt x="3158914" y="360740"/>
                </a:cubicBezTo>
                <a:lnTo>
                  <a:pt x="3159454" y="354103"/>
                </a:lnTo>
                <a:cubicBezTo>
                  <a:pt x="3159623" y="354098"/>
                  <a:pt x="3159792" y="354093"/>
                  <a:pt x="3159960" y="354040"/>
                </a:cubicBezTo>
                <a:cubicBezTo>
                  <a:pt x="3173111" y="262463"/>
                  <a:pt x="3202052" y="175780"/>
                  <a:pt x="3244173" y="96778"/>
                </a:cubicBezTo>
                <a:lnTo>
                  <a:pt x="3306807" y="0"/>
                </a:lnTo>
                <a:lnTo>
                  <a:pt x="3475182" y="0"/>
                </a:lnTo>
                <a:lnTo>
                  <a:pt x="3406954" y="76659"/>
                </a:lnTo>
                <a:cubicBezTo>
                  <a:pt x="3351687" y="153496"/>
                  <a:pt x="3312372" y="241952"/>
                  <a:pt x="3293446" y="337433"/>
                </a:cubicBezTo>
                <a:cubicBezTo>
                  <a:pt x="3476486" y="298404"/>
                  <a:pt x="3632827" y="191052"/>
                  <a:pt x="3732420" y="44350"/>
                </a:cubicBezTo>
                <a:lnTo>
                  <a:pt x="3754649" y="0"/>
                </a:lnTo>
                <a:lnTo>
                  <a:pt x="3903287" y="0"/>
                </a:lnTo>
                <a:lnTo>
                  <a:pt x="3851448" y="95636"/>
                </a:lnTo>
                <a:cubicBezTo>
                  <a:pt x="3727674" y="289169"/>
                  <a:pt x="3521481" y="428211"/>
                  <a:pt x="3280075" y="467856"/>
                </a:cubicBezTo>
                <a:lnTo>
                  <a:pt x="3279959" y="468995"/>
                </a:lnTo>
                <a:cubicBezTo>
                  <a:pt x="3274648" y="469998"/>
                  <a:pt x="3269319" y="470939"/>
                  <a:pt x="3263742" y="470523"/>
                </a:cubicBezTo>
                <a:cubicBezTo>
                  <a:pt x="3232570" y="476033"/>
                  <a:pt x="3200690" y="478991"/>
                  <a:pt x="3168316" y="479514"/>
                </a:cubicBezTo>
                <a:lnTo>
                  <a:pt x="3151197" y="481127"/>
                </a:lnTo>
                <a:lnTo>
                  <a:pt x="3151171" y="480636"/>
                </a:lnTo>
                <a:lnTo>
                  <a:pt x="3150672" y="480669"/>
                </a:lnTo>
                <a:cubicBezTo>
                  <a:pt x="3150106" y="476896"/>
                  <a:pt x="3150079" y="473110"/>
                  <a:pt x="3150079" y="469318"/>
                </a:cubicBezTo>
                <a:close/>
                <a:moveTo>
                  <a:pt x="3150079" y="2166144"/>
                </a:moveTo>
                <a:cubicBezTo>
                  <a:pt x="3150079" y="2160506"/>
                  <a:pt x="3150138" y="2154882"/>
                  <a:pt x="3151450" y="2149296"/>
                </a:cubicBezTo>
                <a:cubicBezTo>
                  <a:pt x="3151408" y="2118214"/>
                  <a:pt x="3153857" y="2087572"/>
                  <a:pt x="3158914" y="2057565"/>
                </a:cubicBezTo>
                <a:lnTo>
                  <a:pt x="3159454" y="2050928"/>
                </a:lnTo>
                <a:cubicBezTo>
                  <a:pt x="3159623" y="2050923"/>
                  <a:pt x="3159792" y="2050918"/>
                  <a:pt x="3159960" y="2050865"/>
                </a:cubicBezTo>
                <a:cubicBezTo>
                  <a:pt x="3210236" y="1700770"/>
                  <a:pt x="3491275" y="1422199"/>
                  <a:pt x="3850126" y="1363267"/>
                </a:cubicBezTo>
                <a:lnTo>
                  <a:pt x="3850243" y="1362128"/>
                </a:lnTo>
                <a:cubicBezTo>
                  <a:pt x="3855551" y="1361126"/>
                  <a:pt x="3860879" y="1360185"/>
                  <a:pt x="3866455" y="1360601"/>
                </a:cubicBezTo>
                <a:cubicBezTo>
                  <a:pt x="3897639" y="1355088"/>
                  <a:pt x="3929531" y="1352130"/>
                  <a:pt x="3961917" y="1351607"/>
                </a:cubicBezTo>
                <a:lnTo>
                  <a:pt x="3979004" y="1349997"/>
                </a:lnTo>
                <a:lnTo>
                  <a:pt x="3979030" y="1350487"/>
                </a:lnTo>
                <a:lnTo>
                  <a:pt x="3979528" y="1350455"/>
                </a:lnTo>
                <a:lnTo>
                  <a:pt x="3980122" y="1361805"/>
                </a:lnTo>
                <a:cubicBezTo>
                  <a:pt x="3980122" y="1367441"/>
                  <a:pt x="3980064" y="1373063"/>
                  <a:pt x="3978752" y="1378647"/>
                </a:cubicBezTo>
                <a:cubicBezTo>
                  <a:pt x="3978794" y="1409736"/>
                  <a:pt x="3976343" y="1440385"/>
                  <a:pt x="3971285" y="1470397"/>
                </a:cubicBezTo>
                <a:lnTo>
                  <a:pt x="3970746" y="1477021"/>
                </a:lnTo>
                <a:cubicBezTo>
                  <a:pt x="3970577" y="1477026"/>
                  <a:pt x="3970408" y="1477030"/>
                  <a:pt x="3970241" y="1477083"/>
                </a:cubicBezTo>
                <a:cubicBezTo>
                  <a:pt x="3919965" y="1827177"/>
                  <a:pt x="3638926" y="2105749"/>
                  <a:pt x="3280075" y="2164681"/>
                </a:cubicBezTo>
                <a:lnTo>
                  <a:pt x="3279959" y="2165820"/>
                </a:lnTo>
                <a:cubicBezTo>
                  <a:pt x="3274648" y="2166823"/>
                  <a:pt x="3269319" y="2167764"/>
                  <a:pt x="3263742" y="2167348"/>
                </a:cubicBezTo>
                <a:cubicBezTo>
                  <a:pt x="3232570" y="2172858"/>
                  <a:pt x="3200690" y="2175816"/>
                  <a:pt x="3168316" y="2176339"/>
                </a:cubicBezTo>
                <a:lnTo>
                  <a:pt x="3151197" y="2177952"/>
                </a:lnTo>
                <a:lnTo>
                  <a:pt x="3151171" y="2177461"/>
                </a:lnTo>
                <a:lnTo>
                  <a:pt x="3150672" y="2177494"/>
                </a:lnTo>
                <a:cubicBezTo>
                  <a:pt x="3150106" y="2173722"/>
                  <a:pt x="3150079" y="2169936"/>
                  <a:pt x="3150079" y="2166144"/>
                </a:cubicBezTo>
                <a:close/>
                <a:moveTo>
                  <a:pt x="3150079" y="3862969"/>
                </a:moveTo>
                <a:cubicBezTo>
                  <a:pt x="3150079" y="3857331"/>
                  <a:pt x="3150138" y="3851707"/>
                  <a:pt x="3151450" y="3846121"/>
                </a:cubicBezTo>
                <a:cubicBezTo>
                  <a:pt x="3151408" y="3815039"/>
                  <a:pt x="3153857" y="3784397"/>
                  <a:pt x="3158914" y="3754390"/>
                </a:cubicBezTo>
                <a:lnTo>
                  <a:pt x="3159454" y="3747753"/>
                </a:lnTo>
                <a:cubicBezTo>
                  <a:pt x="3159623" y="3747748"/>
                  <a:pt x="3159792" y="3747743"/>
                  <a:pt x="3159960" y="3747690"/>
                </a:cubicBezTo>
                <a:cubicBezTo>
                  <a:pt x="3210236" y="3397595"/>
                  <a:pt x="3491275" y="3119024"/>
                  <a:pt x="3850126" y="3060092"/>
                </a:cubicBezTo>
                <a:lnTo>
                  <a:pt x="3850243" y="3058953"/>
                </a:lnTo>
                <a:cubicBezTo>
                  <a:pt x="3855551" y="3057951"/>
                  <a:pt x="3860879" y="3057010"/>
                  <a:pt x="3866455" y="3057426"/>
                </a:cubicBezTo>
                <a:cubicBezTo>
                  <a:pt x="3897639" y="3051913"/>
                  <a:pt x="3929531" y="3048955"/>
                  <a:pt x="3961917" y="3048432"/>
                </a:cubicBezTo>
                <a:lnTo>
                  <a:pt x="3979004" y="3046822"/>
                </a:lnTo>
                <a:lnTo>
                  <a:pt x="3979030" y="3047312"/>
                </a:lnTo>
                <a:lnTo>
                  <a:pt x="3979528" y="3047280"/>
                </a:lnTo>
                <a:lnTo>
                  <a:pt x="3980122" y="3058630"/>
                </a:lnTo>
                <a:cubicBezTo>
                  <a:pt x="3980122" y="3064266"/>
                  <a:pt x="3980064" y="3069889"/>
                  <a:pt x="3978752" y="3075472"/>
                </a:cubicBezTo>
                <a:cubicBezTo>
                  <a:pt x="3978794" y="3106561"/>
                  <a:pt x="3976343" y="3137210"/>
                  <a:pt x="3971285" y="3167222"/>
                </a:cubicBezTo>
                <a:lnTo>
                  <a:pt x="3970746" y="3173846"/>
                </a:lnTo>
                <a:cubicBezTo>
                  <a:pt x="3970577" y="3173851"/>
                  <a:pt x="3970408" y="3173856"/>
                  <a:pt x="3970241" y="3173908"/>
                </a:cubicBezTo>
                <a:cubicBezTo>
                  <a:pt x="3919965" y="3524002"/>
                  <a:pt x="3638926" y="3802574"/>
                  <a:pt x="3280075" y="3861506"/>
                </a:cubicBezTo>
                <a:lnTo>
                  <a:pt x="3279959" y="3862645"/>
                </a:lnTo>
                <a:cubicBezTo>
                  <a:pt x="3274648" y="3863648"/>
                  <a:pt x="3269319" y="3864589"/>
                  <a:pt x="3263742" y="3864173"/>
                </a:cubicBezTo>
                <a:cubicBezTo>
                  <a:pt x="3232570" y="3869683"/>
                  <a:pt x="3200690" y="3872641"/>
                  <a:pt x="3168316" y="3873164"/>
                </a:cubicBezTo>
                <a:lnTo>
                  <a:pt x="3151197" y="3874777"/>
                </a:lnTo>
                <a:lnTo>
                  <a:pt x="3151171" y="3874286"/>
                </a:lnTo>
                <a:lnTo>
                  <a:pt x="3150672" y="3874319"/>
                </a:lnTo>
                <a:cubicBezTo>
                  <a:pt x="3150106" y="3870547"/>
                  <a:pt x="3150079" y="3866761"/>
                  <a:pt x="3150079" y="3862969"/>
                </a:cubicBezTo>
                <a:close/>
                <a:moveTo>
                  <a:pt x="2442890" y="1181049"/>
                </a:moveTo>
                <a:cubicBezTo>
                  <a:pt x="2718080" y="1121906"/>
                  <a:pt x="2932923" y="907109"/>
                  <a:pt x="2986199" y="636203"/>
                </a:cubicBezTo>
                <a:cubicBezTo>
                  <a:pt x="2711009" y="695346"/>
                  <a:pt x="2496165" y="910143"/>
                  <a:pt x="2442890" y="1181049"/>
                </a:cubicBezTo>
                <a:close/>
                <a:moveTo>
                  <a:pt x="2442890" y="1493690"/>
                </a:moveTo>
                <a:cubicBezTo>
                  <a:pt x="2496166" y="1762469"/>
                  <a:pt x="2711009" y="1975579"/>
                  <a:pt x="2986199" y="2034258"/>
                </a:cubicBezTo>
                <a:cubicBezTo>
                  <a:pt x="2932924" y="1765479"/>
                  <a:pt x="2718080" y="1552369"/>
                  <a:pt x="2442890" y="1493690"/>
                </a:cubicBezTo>
                <a:close/>
                <a:moveTo>
                  <a:pt x="2442890" y="2877874"/>
                </a:moveTo>
                <a:cubicBezTo>
                  <a:pt x="2718080" y="2818731"/>
                  <a:pt x="2932923" y="2603934"/>
                  <a:pt x="2986199" y="2333028"/>
                </a:cubicBezTo>
                <a:cubicBezTo>
                  <a:pt x="2711009" y="2392171"/>
                  <a:pt x="2496165" y="2606968"/>
                  <a:pt x="2442890" y="2877874"/>
                </a:cubicBezTo>
                <a:close/>
                <a:moveTo>
                  <a:pt x="2442890" y="3190516"/>
                </a:moveTo>
                <a:cubicBezTo>
                  <a:pt x="2496166" y="3459294"/>
                  <a:pt x="2711009" y="3672404"/>
                  <a:pt x="2986199" y="3731083"/>
                </a:cubicBezTo>
                <a:cubicBezTo>
                  <a:pt x="2932924" y="3462304"/>
                  <a:pt x="2718080" y="3249194"/>
                  <a:pt x="2442890" y="3190516"/>
                </a:cubicBezTo>
                <a:close/>
                <a:moveTo>
                  <a:pt x="2410871" y="4305008"/>
                </a:moveTo>
                <a:lnTo>
                  <a:pt x="2439316" y="4255797"/>
                </a:lnTo>
                <a:cubicBezTo>
                  <a:pt x="2564553" y="4070062"/>
                  <a:pt x="2765510" y="3937139"/>
                  <a:pt x="2999569" y="3898397"/>
                </a:cubicBezTo>
                <a:lnTo>
                  <a:pt x="2999686" y="3897249"/>
                </a:lnTo>
                <a:cubicBezTo>
                  <a:pt x="3004995" y="3896239"/>
                  <a:pt x="3010323" y="3895291"/>
                  <a:pt x="3015899" y="3895710"/>
                </a:cubicBezTo>
                <a:cubicBezTo>
                  <a:pt x="3047082" y="3890153"/>
                  <a:pt x="3078975" y="3887172"/>
                  <a:pt x="3111360" y="3886645"/>
                </a:cubicBezTo>
                <a:lnTo>
                  <a:pt x="3128448" y="3885022"/>
                </a:lnTo>
                <a:lnTo>
                  <a:pt x="3128474" y="3885516"/>
                </a:lnTo>
                <a:lnTo>
                  <a:pt x="3128972" y="3885483"/>
                </a:lnTo>
                <a:lnTo>
                  <a:pt x="3129566" y="3896923"/>
                </a:lnTo>
                <a:cubicBezTo>
                  <a:pt x="3129566" y="3902604"/>
                  <a:pt x="3129507" y="3908271"/>
                  <a:pt x="3128195" y="3913899"/>
                </a:cubicBezTo>
                <a:cubicBezTo>
                  <a:pt x="3128237" y="3945234"/>
                  <a:pt x="3125787" y="3976125"/>
                  <a:pt x="3120728" y="4006375"/>
                </a:cubicBezTo>
                <a:lnTo>
                  <a:pt x="3120190" y="4013051"/>
                </a:lnTo>
                <a:cubicBezTo>
                  <a:pt x="3120020" y="4013056"/>
                  <a:pt x="3119852" y="4013061"/>
                  <a:pt x="3119684" y="4013114"/>
                </a:cubicBezTo>
                <a:cubicBezTo>
                  <a:pt x="3107502" y="4098618"/>
                  <a:pt x="3081770" y="4179889"/>
                  <a:pt x="3044567" y="4254710"/>
                </a:cubicBezTo>
                <a:lnTo>
                  <a:pt x="3014445" y="4305008"/>
                </a:lnTo>
                <a:lnTo>
                  <a:pt x="2860336" y="4305008"/>
                </a:lnTo>
                <a:lnTo>
                  <a:pt x="2887018" y="4271827"/>
                </a:lnTo>
                <a:cubicBezTo>
                  <a:pt x="2934773" y="4199373"/>
                  <a:pt x="2968952" y="4117553"/>
                  <a:pt x="2986199" y="4029853"/>
                </a:cubicBezTo>
                <a:cubicBezTo>
                  <a:pt x="2839947" y="4061285"/>
                  <a:pt x="2710740" y="4136681"/>
                  <a:pt x="2614045" y="4241205"/>
                </a:cubicBezTo>
                <a:lnTo>
                  <a:pt x="2561922" y="4305008"/>
                </a:lnTo>
                <a:close/>
                <a:moveTo>
                  <a:pt x="2376360" y="0"/>
                </a:moveTo>
                <a:lnTo>
                  <a:pt x="2524998" y="0"/>
                </a:lnTo>
                <a:lnTo>
                  <a:pt x="2547226" y="44350"/>
                </a:lnTo>
                <a:cubicBezTo>
                  <a:pt x="2646819" y="191052"/>
                  <a:pt x="2803160" y="298404"/>
                  <a:pt x="2986199" y="337433"/>
                </a:cubicBezTo>
                <a:cubicBezTo>
                  <a:pt x="2967274" y="241952"/>
                  <a:pt x="2927959" y="153496"/>
                  <a:pt x="2872691" y="76659"/>
                </a:cubicBezTo>
                <a:lnTo>
                  <a:pt x="2804464" y="0"/>
                </a:lnTo>
                <a:lnTo>
                  <a:pt x="2972839" y="0"/>
                </a:lnTo>
                <a:lnTo>
                  <a:pt x="3035473" y="96778"/>
                </a:lnTo>
                <a:cubicBezTo>
                  <a:pt x="3077594" y="175780"/>
                  <a:pt x="3106535" y="262463"/>
                  <a:pt x="3119686" y="354040"/>
                </a:cubicBezTo>
                <a:cubicBezTo>
                  <a:pt x="3119853" y="354093"/>
                  <a:pt x="3120023" y="354098"/>
                  <a:pt x="3120191" y="354103"/>
                </a:cubicBezTo>
                <a:lnTo>
                  <a:pt x="3120732" y="360740"/>
                </a:lnTo>
                <a:cubicBezTo>
                  <a:pt x="3125788" y="390746"/>
                  <a:pt x="3128238" y="421389"/>
                  <a:pt x="3128196" y="452471"/>
                </a:cubicBezTo>
                <a:cubicBezTo>
                  <a:pt x="3129508" y="458057"/>
                  <a:pt x="3129566" y="463681"/>
                  <a:pt x="3129566" y="469318"/>
                </a:cubicBezTo>
                <a:cubicBezTo>
                  <a:pt x="3129566" y="473110"/>
                  <a:pt x="3129539" y="476896"/>
                  <a:pt x="3128973" y="480669"/>
                </a:cubicBezTo>
                <a:lnTo>
                  <a:pt x="3128474" y="480636"/>
                </a:lnTo>
                <a:lnTo>
                  <a:pt x="3128448" y="481127"/>
                </a:lnTo>
                <a:lnTo>
                  <a:pt x="3111330" y="479514"/>
                </a:lnTo>
                <a:cubicBezTo>
                  <a:pt x="3078956" y="478991"/>
                  <a:pt x="3047075" y="476033"/>
                  <a:pt x="3015903" y="470523"/>
                </a:cubicBezTo>
                <a:cubicBezTo>
                  <a:pt x="3010326" y="470939"/>
                  <a:pt x="3004997" y="469998"/>
                  <a:pt x="2999687" y="468995"/>
                </a:cubicBezTo>
                <a:lnTo>
                  <a:pt x="2999571" y="467856"/>
                </a:lnTo>
                <a:cubicBezTo>
                  <a:pt x="2758165" y="428211"/>
                  <a:pt x="2551973" y="289169"/>
                  <a:pt x="2428199" y="95636"/>
                </a:cubicBezTo>
                <a:close/>
                <a:moveTo>
                  <a:pt x="2299523" y="1313979"/>
                </a:moveTo>
                <a:cubicBezTo>
                  <a:pt x="2299523" y="1308297"/>
                  <a:pt x="2299582" y="1302628"/>
                  <a:pt x="2300894" y="1296998"/>
                </a:cubicBezTo>
                <a:cubicBezTo>
                  <a:pt x="2300852" y="1265670"/>
                  <a:pt x="2303301" y="1234785"/>
                  <a:pt x="2308358" y="1204541"/>
                </a:cubicBezTo>
                <a:lnTo>
                  <a:pt x="2308898" y="1197851"/>
                </a:lnTo>
                <a:cubicBezTo>
                  <a:pt x="2309067" y="1197846"/>
                  <a:pt x="2309236" y="1197841"/>
                  <a:pt x="2309404" y="1197788"/>
                </a:cubicBezTo>
                <a:cubicBezTo>
                  <a:pt x="2359680" y="844922"/>
                  <a:pt x="2640719" y="564145"/>
                  <a:pt x="2999570" y="504747"/>
                </a:cubicBezTo>
                <a:lnTo>
                  <a:pt x="2999687" y="503599"/>
                </a:lnTo>
                <a:cubicBezTo>
                  <a:pt x="3004995" y="502589"/>
                  <a:pt x="3010323" y="501641"/>
                  <a:pt x="3015899" y="502060"/>
                </a:cubicBezTo>
                <a:cubicBezTo>
                  <a:pt x="3047083" y="496503"/>
                  <a:pt x="3078975" y="493522"/>
                  <a:pt x="3111361" y="492995"/>
                </a:cubicBezTo>
                <a:lnTo>
                  <a:pt x="3128448" y="491372"/>
                </a:lnTo>
                <a:lnTo>
                  <a:pt x="3128474" y="491866"/>
                </a:lnTo>
                <a:lnTo>
                  <a:pt x="3128972" y="491833"/>
                </a:lnTo>
                <a:lnTo>
                  <a:pt x="3129566" y="503273"/>
                </a:lnTo>
                <a:cubicBezTo>
                  <a:pt x="3129566" y="508954"/>
                  <a:pt x="3129508" y="514621"/>
                  <a:pt x="3128196" y="520249"/>
                </a:cubicBezTo>
                <a:cubicBezTo>
                  <a:pt x="3128238" y="551584"/>
                  <a:pt x="3125787" y="582475"/>
                  <a:pt x="3120729" y="612725"/>
                </a:cubicBezTo>
                <a:lnTo>
                  <a:pt x="3120190" y="619401"/>
                </a:lnTo>
                <a:cubicBezTo>
                  <a:pt x="3120021" y="619406"/>
                  <a:pt x="3119852" y="619411"/>
                  <a:pt x="3119685" y="619464"/>
                </a:cubicBezTo>
                <a:cubicBezTo>
                  <a:pt x="3069409" y="972329"/>
                  <a:pt x="2788370" y="1253106"/>
                  <a:pt x="2429519" y="1312505"/>
                </a:cubicBezTo>
                <a:lnTo>
                  <a:pt x="2429403" y="1313653"/>
                </a:lnTo>
                <a:cubicBezTo>
                  <a:pt x="2424092" y="1314664"/>
                  <a:pt x="2418763" y="1315612"/>
                  <a:pt x="2413186" y="1315193"/>
                </a:cubicBezTo>
                <a:cubicBezTo>
                  <a:pt x="2382014" y="1320747"/>
                  <a:pt x="2350134" y="1323728"/>
                  <a:pt x="2317760" y="1324255"/>
                </a:cubicBezTo>
                <a:lnTo>
                  <a:pt x="2300641" y="1325881"/>
                </a:lnTo>
                <a:lnTo>
                  <a:pt x="2300615" y="1325386"/>
                </a:lnTo>
                <a:lnTo>
                  <a:pt x="2300116" y="1325419"/>
                </a:lnTo>
                <a:cubicBezTo>
                  <a:pt x="2299550" y="1321617"/>
                  <a:pt x="2299523" y="1317801"/>
                  <a:pt x="2299523" y="1313979"/>
                </a:cubicBezTo>
                <a:close/>
                <a:moveTo>
                  <a:pt x="2299523" y="1361805"/>
                </a:moveTo>
                <a:lnTo>
                  <a:pt x="2300117" y="1350455"/>
                </a:lnTo>
                <a:lnTo>
                  <a:pt x="2300615" y="1350487"/>
                </a:lnTo>
                <a:lnTo>
                  <a:pt x="2300641" y="1349997"/>
                </a:lnTo>
                <a:lnTo>
                  <a:pt x="2317729" y="1351607"/>
                </a:lnTo>
                <a:cubicBezTo>
                  <a:pt x="2350114" y="1352130"/>
                  <a:pt x="2382007" y="1355088"/>
                  <a:pt x="2413190" y="1360601"/>
                </a:cubicBezTo>
                <a:cubicBezTo>
                  <a:pt x="2418766" y="1360185"/>
                  <a:pt x="2424094" y="1361126"/>
                  <a:pt x="2429403" y="1362128"/>
                </a:cubicBezTo>
                <a:lnTo>
                  <a:pt x="2429520" y="1363267"/>
                </a:lnTo>
                <a:cubicBezTo>
                  <a:pt x="2788370" y="1422199"/>
                  <a:pt x="3069409" y="1700770"/>
                  <a:pt x="3119686" y="2050865"/>
                </a:cubicBezTo>
                <a:cubicBezTo>
                  <a:pt x="3119853" y="2050918"/>
                  <a:pt x="3120023" y="2050923"/>
                  <a:pt x="3120191" y="2050928"/>
                </a:cubicBezTo>
                <a:lnTo>
                  <a:pt x="3120732" y="2057565"/>
                </a:lnTo>
                <a:cubicBezTo>
                  <a:pt x="3125788" y="2087572"/>
                  <a:pt x="3128238" y="2118214"/>
                  <a:pt x="3128196" y="2149296"/>
                </a:cubicBezTo>
                <a:cubicBezTo>
                  <a:pt x="3129508" y="2154882"/>
                  <a:pt x="3129566" y="2160506"/>
                  <a:pt x="3129566" y="2166144"/>
                </a:cubicBezTo>
                <a:cubicBezTo>
                  <a:pt x="3129566" y="2169936"/>
                  <a:pt x="3129539" y="2173722"/>
                  <a:pt x="3128973" y="2177494"/>
                </a:cubicBezTo>
                <a:lnTo>
                  <a:pt x="3128474" y="2177461"/>
                </a:lnTo>
                <a:lnTo>
                  <a:pt x="3128448" y="2177952"/>
                </a:lnTo>
                <a:lnTo>
                  <a:pt x="3111330" y="2176339"/>
                </a:lnTo>
                <a:cubicBezTo>
                  <a:pt x="3078956" y="2175816"/>
                  <a:pt x="3047075" y="2172858"/>
                  <a:pt x="3015903" y="2167348"/>
                </a:cubicBezTo>
                <a:cubicBezTo>
                  <a:pt x="3010326" y="2167764"/>
                  <a:pt x="3004997" y="2166823"/>
                  <a:pt x="2999687" y="2165820"/>
                </a:cubicBezTo>
                <a:lnTo>
                  <a:pt x="2999571" y="2164681"/>
                </a:lnTo>
                <a:cubicBezTo>
                  <a:pt x="2640719" y="2105749"/>
                  <a:pt x="2359680" y="1827177"/>
                  <a:pt x="2309405" y="1477083"/>
                </a:cubicBezTo>
                <a:cubicBezTo>
                  <a:pt x="2309237" y="1477030"/>
                  <a:pt x="2309069" y="1477026"/>
                  <a:pt x="2308899" y="1477021"/>
                </a:cubicBezTo>
                <a:lnTo>
                  <a:pt x="2308361" y="1470397"/>
                </a:lnTo>
                <a:cubicBezTo>
                  <a:pt x="2303302" y="1440385"/>
                  <a:pt x="2300852" y="1409736"/>
                  <a:pt x="2300894" y="1378647"/>
                </a:cubicBezTo>
                <a:cubicBezTo>
                  <a:pt x="2299582" y="1373063"/>
                  <a:pt x="2299523" y="1367441"/>
                  <a:pt x="2299523" y="1361805"/>
                </a:cubicBezTo>
                <a:close/>
                <a:moveTo>
                  <a:pt x="2299523" y="3010804"/>
                </a:moveTo>
                <a:cubicBezTo>
                  <a:pt x="2299523" y="3005122"/>
                  <a:pt x="2299582" y="2999453"/>
                  <a:pt x="2300894" y="2993823"/>
                </a:cubicBezTo>
                <a:cubicBezTo>
                  <a:pt x="2300852" y="2962495"/>
                  <a:pt x="2303301" y="2931610"/>
                  <a:pt x="2308358" y="2901366"/>
                </a:cubicBezTo>
                <a:lnTo>
                  <a:pt x="2308898" y="2894676"/>
                </a:lnTo>
                <a:cubicBezTo>
                  <a:pt x="2309067" y="2894671"/>
                  <a:pt x="2309236" y="2894666"/>
                  <a:pt x="2309404" y="2894613"/>
                </a:cubicBezTo>
                <a:cubicBezTo>
                  <a:pt x="2359680" y="2541747"/>
                  <a:pt x="2640719" y="2260970"/>
                  <a:pt x="2999570" y="2201572"/>
                </a:cubicBezTo>
                <a:lnTo>
                  <a:pt x="2999687" y="2200424"/>
                </a:lnTo>
                <a:cubicBezTo>
                  <a:pt x="3004995" y="2199414"/>
                  <a:pt x="3010323" y="2198466"/>
                  <a:pt x="3015899" y="2198885"/>
                </a:cubicBezTo>
                <a:cubicBezTo>
                  <a:pt x="3047083" y="2193328"/>
                  <a:pt x="3078975" y="2190347"/>
                  <a:pt x="3111361" y="2189820"/>
                </a:cubicBezTo>
                <a:lnTo>
                  <a:pt x="3128448" y="2188197"/>
                </a:lnTo>
                <a:lnTo>
                  <a:pt x="3128474" y="2188691"/>
                </a:lnTo>
                <a:lnTo>
                  <a:pt x="3128972" y="2188658"/>
                </a:lnTo>
                <a:lnTo>
                  <a:pt x="3129566" y="2200098"/>
                </a:lnTo>
                <a:cubicBezTo>
                  <a:pt x="3129566" y="2205779"/>
                  <a:pt x="3129508" y="2211446"/>
                  <a:pt x="3128196" y="2217074"/>
                </a:cubicBezTo>
                <a:cubicBezTo>
                  <a:pt x="3128238" y="2248409"/>
                  <a:pt x="3125787" y="2279300"/>
                  <a:pt x="3120729" y="2309550"/>
                </a:cubicBezTo>
                <a:lnTo>
                  <a:pt x="3120190" y="2316226"/>
                </a:lnTo>
                <a:cubicBezTo>
                  <a:pt x="3120021" y="2316231"/>
                  <a:pt x="3119852" y="2316236"/>
                  <a:pt x="3119685" y="2316289"/>
                </a:cubicBezTo>
                <a:cubicBezTo>
                  <a:pt x="3069409" y="2669154"/>
                  <a:pt x="2788370" y="2949931"/>
                  <a:pt x="2429519" y="3009330"/>
                </a:cubicBezTo>
                <a:lnTo>
                  <a:pt x="2429403" y="3010478"/>
                </a:lnTo>
                <a:cubicBezTo>
                  <a:pt x="2424092" y="3011489"/>
                  <a:pt x="2418763" y="3012437"/>
                  <a:pt x="2413186" y="3012018"/>
                </a:cubicBezTo>
                <a:cubicBezTo>
                  <a:pt x="2382014" y="3017572"/>
                  <a:pt x="2350134" y="3020553"/>
                  <a:pt x="2317760" y="3021080"/>
                </a:cubicBezTo>
                <a:lnTo>
                  <a:pt x="2300641" y="3022706"/>
                </a:lnTo>
                <a:lnTo>
                  <a:pt x="2300615" y="3022211"/>
                </a:lnTo>
                <a:lnTo>
                  <a:pt x="2300116" y="3022244"/>
                </a:lnTo>
                <a:cubicBezTo>
                  <a:pt x="2299550" y="3018442"/>
                  <a:pt x="2299523" y="3014626"/>
                  <a:pt x="2299523" y="3010804"/>
                </a:cubicBezTo>
                <a:close/>
                <a:moveTo>
                  <a:pt x="2299523" y="3058630"/>
                </a:moveTo>
                <a:lnTo>
                  <a:pt x="2300117" y="3047280"/>
                </a:lnTo>
                <a:lnTo>
                  <a:pt x="2300615" y="3047312"/>
                </a:lnTo>
                <a:lnTo>
                  <a:pt x="2300641" y="3046822"/>
                </a:lnTo>
                <a:lnTo>
                  <a:pt x="2317729" y="3048432"/>
                </a:lnTo>
                <a:cubicBezTo>
                  <a:pt x="2350114" y="3048955"/>
                  <a:pt x="2382007" y="3051913"/>
                  <a:pt x="2413190" y="3057426"/>
                </a:cubicBezTo>
                <a:cubicBezTo>
                  <a:pt x="2418766" y="3057010"/>
                  <a:pt x="2424094" y="3057951"/>
                  <a:pt x="2429403" y="3058953"/>
                </a:cubicBezTo>
                <a:lnTo>
                  <a:pt x="2429520" y="3060092"/>
                </a:lnTo>
                <a:cubicBezTo>
                  <a:pt x="2788370" y="3119024"/>
                  <a:pt x="3069409" y="3397595"/>
                  <a:pt x="3119686" y="3747690"/>
                </a:cubicBezTo>
                <a:cubicBezTo>
                  <a:pt x="3119853" y="3747743"/>
                  <a:pt x="3120023" y="3747748"/>
                  <a:pt x="3120191" y="3747753"/>
                </a:cubicBezTo>
                <a:lnTo>
                  <a:pt x="3120732" y="3754390"/>
                </a:lnTo>
                <a:cubicBezTo>
                  <a:pt x="3125788" y="3784397"/>
                  <a:pt x="3128238" y="3815039"/>
                  <a:pt x="3128196" y="3846121"/>
                </a:cubicBezTo>
                <a:cubicBezTo>
                  <a:pt x="3129508" y="3851707"/>
                  <a:pt x="3129566" y="3857331"/>
                  <a:pt x="3129566" y="3862969"/>
                </a:cubicBezTo>
                <a:cubicBezTo>
                  <a:pt x="3129566" y="3866761"/>
                  <a:pt x="3129539" y="3870547"/>
                  <a:pt x="3128973" y="3874319"/>
                </a:cubicBezTo>
                <a:lnTo>
                  <a:pt x="3128474" y="3874286"/>
                </a:lnTo>
                <a:lnTo>
                  <a:pt x="3128448" y="3874777"/>
                </a:lnTo>
                <a:lnTo>
                  <a:pt x="3111330" y="3873164"/>
                </a:lnTo>
                <a:cubicBezTo>
                  <a:pt x="3078956" y="3872641"/>
                  <a:pt x="3047075" y="3869683"/>
                  <a:pt x="3015903" y="3864173"/>
                </a:cubicBezTo>
                <a:cubicBezTo>
                  <a:pt x="3010326" y="3864589"/>
                  <a:pt x="3004997" y="3863648"/>
                  <a:pt x="2999687" y="3862645"/>
                </a:cubicBezTo>
                <a:lnTo>
                  <a:pt x="2999571" y="3861506"/>
                </a:lnTo>
                <a:cubicBezTo>
                  <a:pt x="2640719" y="3802574"/>
                  <a:pt x="2359680" y="3524002"/>
                  <a:pt x="2309405" y="3173908"/>
                </a:cubicBezTo>
                <a:cubicBezTo>
                  <a:pt x="2309237" y="3173856"/>
                  <a:pt x="2309069" y="3173851"/>
                  <a:pt x="2308899" y="3173846"/>
                </a:cubicBezTo>
                <a:lnTo>
                  <a:pt x="2308361" y="3167222"/>
                </a:lnTo>
                <a:cubicBezTo>
                  <a:pt x="2303302" y="3137210"/>
                  <a:pt x="2300852" y="3106561"/>
                  <a:pt x="2300894" y="3075472"/>
                </a:cubicBezTo>
                <a:cubicBezTo>
                  <a:pt x="2299582" y="3069889"/>
                  <a:pt x="2299523" y="3064266"/>
                  <a:pt x="2299523" y="3058630"/>
                </a:cubicBezTo>
                <a:close/>
                <a:moveTo>
                  <a:pt x="1601297" y="636203"/>
                </a:moveTo>
                <a:cubicBezTo>
                  <a:pt x="1654573" y="907109"/>
                  <a:pt x="1869416" y="1121906"/>
                  <a:pt x="2144606" y="1181049"/>
                </a:cubicBezTo>
                <a:cubicBezTo>
                  <a:pt x="2091331" y="910143"/>
                  <a:pt x="1876487" y="695346"/>
                  <a:pt x="1601297" y="636203"/>
                </a:cubicBezTo>
                <a:close/>
                <a:moveTo>
                  <a:pt x="1601297" y="2333028"/>
                </a:moveTo>
                <a:cubicBezTo>
                  <a:pt x="1654573" y="2603934"/>
                  <a:pt x="1869416" y="2818731"/>
                  <a:pt x="2144606" y="2877874"/>
                </a:cubicBezTo>
                <a:cubicBezTo>
                  <a:pt x="2091331" y="2606968"/>
                  <a:pt x="1876487" y="2392171"/>
                  <a:pt x="1601297" y="2333028"/>
                </a:cubicBezTo>
                <a:close/>
                <a:moveTo>
                  <a:pt x="1601295" y="2034258"/>
                </a:moveTo>
                <a:cubicBezTo>
                  <a:pt x="1876485" y="1975579"/>
                  <a:pt x="2091328" y="1762469"/>
                  <a:pt x="2144604" y="1493690"/>
                </a:cubicBezTo>
                <a:cubicBezTo>
                  <a:pt x="1869414" y="1552369"/>
                  <a:pt x="1654570" y="1765479"/>
                  <a:pt x="1601295" y="2034258"/>
                </a:cubicBezTo>
                <a:close/>
                <a:moveTo>
                  <a:pt x="1601295" y="3731083"/>
                </a:moveTo>
                <a:cubicBezTo>
                  <a:pt x="1876485" y="3672404"/>
                  <a:pt x="2091328" y="3459294"/>
                  <a:pt x="2144604" y="3190516"/>
                </a:cubicBezTo>
                <a:cubicBezTo>
                  <a:pt x="1869414" y="3249194"/>
                  <a:pt x="1654570" y="3462304"/>
                  <a:pt x="1601295" y="3731083"/>
                </a:cubicBezTo>
                <a:close/>
                <a:moveTo>
                  <a:pt x="1457930" y="503273"/>
                </a:moveTo>
                <a:lnTo>
                  <a:pt x="1458524" y="491833"/>
                </a:lnTo>
                <a:lnTo>
                  <a:pt x="1459022" y="491866"/>
                </a:lnTo>
                <a:lnTo>
                  <a:pt x="1459048" y="491372"/>
                </a:lnTo>
                <a:lnTo>
                  <a:pt x="1476135" y="492995"/>
                </a:lnTo>
                <a:cubicBezTo>
                  <a:pt x="1508521" y="493522"/>
                  <a:pt x="1540413" y="496503"/>
                  <a:pt x="1571597" y="502060"/>
                </a:cubicBezTo>
                <a:cubicBezTo>
                  <a:pt x="1577173" y="501641"/>
                  <a:pt x="1582501" y="502589"/>
                  <a:pt x="1587809" y="503599"/>
                </a:cubicBezTo>
                <a:lnTo>
                  <a:pt x="1587926" y="504747"/>
                </a:lnTo>
                <a:cubicBezTo>
                  <a:pt x="1946777" y="564145"/>
                  <a:pt x="2227816" y="844922"/>
                  <a:pt x="2278092" y="1197788"/>
                </a:cubicBezTo>
                <a:cubicBezTo>
                  <a:pt x="2278260" y="1197841"/>
                  <a:pt x="2278429" y="1197846"/>
                  <a:pt x="2278598" y="1197851"/>
                </a:cubicBezTo>
                <a:lnTo>
                  <a:pt x="2279138" y="1204541"/>
                </a:lnTo>
                <a:cubicBezTo>
                  <a:pt x="2284195" y="1234785"/>
                  <a:pt x="2286644" y="1265670"/>
                  <a:pt x="2286602" y="1296998"/>
                </a:cubicBezTo>
                <a:cubicBezTo>
                  <a:pt x="2287914" y="1302628"/>
                  <a:pt x="2287973" y="1308297"/>
                  <a:pt x="2287973" y="1313979"/>
                </a:cubicBezTo>
                <a:cubicBezTo>
                  <a:pt x="2287973" y="1317801"/>
                  <a:pt x="2287946" y="1321617"/>
                  <a:pt x="2287380" y="1325419"/>
                </a:cubicBezTo>
                <a:lnTo>
                  <a:pt x="2286881" y="1325386"/>
                </a:lnTo>
                <a:lnTo>
                  <a:pt x="2286855" y="1325881"/>
                </a:lnTo>
                <a:lnTo>
                  <a:pt x="2269736" y="1324255"/>
                </a:lnTo>
                <a:cubicBezTo>
                  <a:pt x="2237362" y="1323728"/>
                  <a:pt x="2205482" y="1320747"/>
                  <a:pt x="2174310" y="1315193"/>
                </a:cubicBezTo>
                <a:cubicBezTo>
                  <a:pt x="2168733" y="1315612"/>
                  <a:pt x="2163404" y="1314664"/>
                  <a:pt x="2158093" y="1313653"/>
                </a:cubicBezTo>
                <a:lnTo>
                  <a:pt x="2157977" y="1312505"/>
                </a:lnTo>
                <a:cubicBezTo>
                  <a:pt x="1799126" y="1253106"/>
                  <a:pt x="1518087" y="972329"/>
                  <a:pt x="1467811" y="619464"/>
                </a:cubicBezTo>
                <a:cubicBezTo>
                  <a:pt x="1467644" y="619411"/>
                  <a:pt x="1467475" y="619406"/>
                  <a:pt x="1467306" y="619401"/>
                </a:cubicBezTo>
                <a:lnTo>
                  <a:pt x="1466767" y="612725"/>
                </a:lnTo>
                <a:cubicBezTo>
                  <a:pt x="1461709" y="582475"/>
                  <a:pt x="1459258" y="551584"/>
                  <a:pt x="1459300" y="520249"/>
                </a:cubicBezTo>
                <a:cubicBezTo>
                  <a:pt x="1457988" y="514621"/>
                  <a:pt x="1457930" y="508954"/>
                  <a:pt x="1457930" y="503273"/>
                </a:cubicBezTo>
                <a:close/>
                <a:moveTo>
                  <a:pt x="1457930" y="2200098"/>
                </a:moveTo>
                <a:lnTo>
                  <a:pt x="1458524" y="2188658"/>
                </a:lnTo>
                <a:lnTo>
                  <a:pt x="1459022" y="2188691"/>
                </a:lnTo>
                <a:lnTo>
                  <a:pt x="1459048" y="2188197"/>
                </a:lnTo>
                <a:lnTo>
                  <a:pt x="1476135" y="2189820"/>
                </a:lnTo>
                <a:cubicBezTo>
                  <a:pt x="1508521" y="2190347"/>
                  <a:pt x="1540413" y="2193328"/>
                  <a:pt x="1571597" y="2198885"/>
                </a:cubicBezTo>
                <a:cubicBezTo>
                  <a:pt x="1577173" y="2198466"/>
                  <a:pt x="1582501" y="2199414"/>
                  <a:pt x="1587809" y="2200424"/>
                </a:cubicBezTo>
                <a:lnTo>
                  <a:pt x="1587926" y="2201572"/>
                </a:lnTo>
                <a:cubicBezTo>
                  <a:pt x="1946777" y="2260970"/>
                  <a:pt x="2227816" y="2541747"/>
                  <a:pt x="2278092" y="2894613"/>
                </a:cubicBezTo>
                <a:cubicBezTo>
                  <a:pt x="2278260" y="2894666"/>
                  <a:pt x="2278429" y="2894671"/>
                  <a:pt x="2278598" y="2894676"/>
                </a:cubicBezTo>
                <a:lnTo>
                  <a:pt x="2279138" y="2901366"/>
                </a:lnTo>
                <a:cubicBezTo>
                  <a:pt x="2284195" y="2931610"/>
                  <a:pt x="2286644" y="2962495"/>
                  <a:pt x="2286602" y="2993823"/>
                </a:cubicBezTo>
                <a:cubicBezTo>
                  <a:pt x="2287914" y="2999453"/>
                  <a:pt x="2287973" y="3005122"/>
                  <a:pt x="2287973" y="3010804"/>
                </a:cubicBezTo>
                <a:cubicBezTo>
                  <a:pt x="2287973" y="3014626"/>
                  <a:pt x="2287946" y="3018442"/>
                  <a:pt x="2287380" y="3022244"/>
                </a:cubicBezTo>
                <a:lnTo>
                  <a:pt x="2286881" y="3022211"/>
                </a:lnTo>
                <a:lnTo>
                  <a:pt x="2286855" y="3022706"/>
                </a:lnTo>
                <a:lnTo>
                  <a:pt x="2269736" y="3021080"/>
                </a:lnTo>
                <a:cubicBezTo>
                  <a:pt x="2237362" y="3020553"/>
                  <a:pt x="2205482" y="3017572"/>
                  <a:pt x="2174310" y="3012018"/>
                </a:cubicBezTo>
                <a:cubicBezTo>
                  <a:pt x="2168733" y="3012437"/>
                  <a:pt x="2163404" y="3011489"/>
                  <a:pt x="2158093" y="3010478"/>
                </a:cubicBezTo>
                <a:lnTo>
                  <a:pt x="2157977" y="3009330"/>
                </a:lnTo>
                <a:cubicBezTo>
                  <a:pt x="1799126" y="2949931"/>
                  <a:pt x="1518087" y="2669154"/>
                  <a:pt x="1467811" y="2316289"/>
                </a:cubicBezTo>
                <a:cubicBezTo>
                  <a:pt x="1467644" y="2316236"/>
                  <a:pt x="1467475" y="2316231"/>
                  <a:pt x="1467306" y="2316226"/>
                </a:cubicBezTo>
                <a:lnTo>
                  <a:pt x="1466767" y="2309550"/>
                </a:lnTo>
                <a:cubicBezTo>
                  <a:pt x="1461709" y="2279300"/>
                  <a:pt x="1459258" y="2248409"/>
                  <a:pt x="1459300" y="2217074"/>
                </a:cubicBezTo>
                <a:cubicBezTo>
                  <a:pt x="1457988" y="2211446"/>
                  <a:pt x="1457930" y="2205779"/>
                  <a:pt x="1457930" y="2200098"/>
                </a:cubicBezTo>
                <a:close/>
                <a:moveTo>
                  <a:pt x="1457930" y="3896923"/>
                </a:moveTo>
                <a:lnTo>
                  <a:pt x="1458524" y="3885483"/>
                </a:lnTo>
                <a:lnTo>
                  <a:pt x="1459022" y="3885516"/>
                </a:lnTo>
                <a:lnTo>
                  <a:pt x="1459048" y="3885022"/>
                </a:lnTo>
                <a:lnTo>
                  <a:pt x="1476135" y="3886645"/>
                </a:lnTo>
                <a:cubicBezTo>
                  <a:pt x="1508521" y="3887172"/>
                  <a:pt x="1540413" y="3890153"/>
                  <a:pt x="1571597" y="3895710"/>
                </a:cubicBezTo>
                <a:cubicBezTo>
                  <a:pt x="1577173" y="3895291"/>
                  <a:pt x="1582501" y="3896239"/>
                  <a:pt x="1587809" y="3897249"/>
                </a:cubicBezTo>
                <a:lnTo>
                  <a:pt x="1587926" y="3898397"/>
                </a:lnTo>
                <a:cubicBezTo>
                  <a:pt x="1821986" y="3937139"/>
                  <a:pt x="2022942" y="4070062"/>
                  <a:pt x="2148179" y="4255797"/>
                </a:cubicBezTo>
                <a:lnTo>
                  <a:pt x="2176624" y="4305008"/>
                </a:lnTo>
                <a:lnTo>
                  <a:pt x="2025574" y="4305008"/>
                </a:lnTo>
                <a:lnTo>
                  <a:pt x="1973451" y="4241205"/>
                </a:lnTo>
                <a:cubicBezTo>
                  <a:pt x="1876755" y="4136681"/>
                  <a:pt x="1747549" y="4061285"/>
                  <a:pt x="1601297" y="4029853"/>
                </a:cubicBezTo>
                <a:cubicBezTo>
                  <a:pt x="1618544" y="4117553"/>
                  <a:pt x="1652724" y="4199373"/>
                  <a:pt x="1700478" y="4271827"/>
                </a:cubicBezTo>
                <a:lnTo>
                  <a:pt x="1727160" y="4305008"/>
                </a:lnTo>
                <a:lnTo>
                  <a:pt x="1573050" y="4305008"/>
                </a:lnTo>
                <a:lnTo>
                  <a:pt x="1542929" y="4254710"/>
                </a:lnTo>
                <a:cubicBezTo>
                  <a:pt x="1505726" y="4179889"/>
                  <a:pt x="1479994" y="4098618"/>
                  <a:pt x="1467811" y="4013114"/>
                </a:cubicBezTo>
                <a:cubicBezTo>
                  <a:pt x="1467644" y="4013061"/>
                  <a:pt x="1467475" y="4013056"/>
                  <a:pt x="1467306" y="4013051"/>
                </a:cubicBezTo>
                <a:lnTo>
                  <a:pt x="1466767" y="4006375"/>
                </a:lnTo>
                <a:cubicBezTo>
                  <a:pt x="1461709" y="3976125"/>
                  <a:pt x="1459258" y="3945234"/>
                  <a:pt x="1459300" y="3913899"/>
                </a:cubicBezTo>
                <a:cubicBezTo>
                  <a:pt x="1457988" y="3908271"/>
                  <a:pt x="1457930" y="3902604"/>
                  <a:pt x="1457930" y="3896923"/>
                </a:cubicBezTo>
                <a:close/>
                <a:moveTo>
                  <a:pt x="1457928" y="469318"/>
                </a:moveTo>
                <a:cubicBezTo>
                  <a:pt x="1457928" y="463681"/>
                  <a:pt x="1457986" y="458057"/>
                  <a:pt x="1459298" y="452471"/>
                </a:cubicBezTo>
                <a:cubicBezTo>
                  <a:pt x="1459256" y="421389"/>
                  <a:pt x="1461706" y="390746"/>
                  <a:pt x="1466762" y="360740"/>
                </a:cubicBezTo>
                <a:lnTo>
                  <a:pt x="1467303" y="354103"/>
                </a:lnTo>
                <a:cubicBezTo>
                  <a:pt x="1467471" y="354098"/>
                  <a:pt x="1467641" y="354093"/>
                  <a:pt x="1467808" y="354040"/>
                </a:cubicBezTo>
                <a:cubicBezTo>
                  <a:pt x="1480960" y="262463"/>
                  <a:pt x="1509901" y="175780"/>
                  <a:pt x="1552022" y="96778"/>
                </a:cubicBezTo>
                <a:lnTo>
                  <a:pt x="1614656" y="0"/>
                </a:lnTo>
                <a:lnTo>
                  <a:pt x="1783031" y="0"/>
                </a:lnTo>
                <a:lnTo>
                  <a:pt x="1714803" y="76659"/>
                </a:lnTo>
                <a:cubicBezTo>
                  <a:pt x="1659536" y="153496"/>
                  <a:pt x="1620221" y="241952"/>
                  <a:pt x="1601295" y="337433"/>
                </a:cubicBezTo>
                <a:cubicBezTo>
                  <a:pt x="1784335" y="298404"/>
                  <a:pt x="1940676" y="191052"/>
                  <a:pt x="2040269" y="44350"/>
                </a:cubicBezTo>
                <a:lnTo>
                  <a:pt x="2062497" y="0"/>
                </a:lnTo>
                <a:lnTo>
                  <a:pt x="2211135" y="0"/>
                </a:lnTo>
                <a:lnTo>
                  <a:pt x="2159296" y="95636"/>
                </a:lnTo>
                <a:cubicBezTo>
                  <a:pt x="2035522" y="289169"/>
                  <a:pt x="1829330" y="428211"/>
                  <a:pt x="1587923" y="467856"/>
                </a:cubicBezTo>
                <a:lnTo>
                  <a:pt x="1587807" y="468995"/>
                </a:lnTo>
                <a:cubicBezTo>
                  <a:pt x="1582497" y="469998"/>
                  <a:pt x="1577168" y="470939"/>
                  <a:pt x="1571591" y="470523"/>
                </a:cubicBezTo>
                <a:cubicBezTo>
                  <a:pt x="1540419" y="476033"/>
                  <a:pt x="1508538" y="478991"/>
                  <a:pt x="1476164" y="479514"/>
                </a:cubicBezTo>
                <a:lnTo>
                  <a:pt x="1459046" y="481127"/>
                </a:lnTo>
                <a:lnTo>
                  <a:pt x="1459020" y="480636"/>
                </a:lnTo>
                <a:lnTo>
                  <a:pt x="1458521" y="480669"/>
                </a:lnTo>
                <a:cubicBezTo>
                  <a:pt x="1457955" y="476896"/>
                  <a:pt x="1457928" y="473110"/>
                  <a:pt x="1457928" y="469318"/>
                </a:cubicBezTo>
                <a:close/>
                <a:moveTo>
                  <a:pt x="1457928" y="2166144"/>
                </a:moveTo>
                <a:cubicBezTo>
                  <a:pt x="1457928" y="2160506"/>
                  <a:pt x="1457986" y="2154882"/>
                  <a:pt x="1459298" y="2149296"/>
                </a:cubicBezTo>
                <a:cubicBezTo>
                  <a:pt x="1459256" y="2118214"/>
                  <a:pt x="1461706" y="2087572"/>
                  <a:pt x="1466762" y="2057565"/>
                </a:cubicBezTo>
                <a:lnTo>
                  <a:pt x="1467303" y="2050928"/>
                </a:lnTo>
                <a:cubicBezTo>
                  <a:pt x="1467471" y="2050923"/>
                  <a:pt x="1467641" y="2050918"/>
                  <a:pt x="1467808" y="2050865"/>
                </a:cubicBezTo>
                <a:cubicBezTo>
                  <a:pt x="1518085" y="1700770"/>
                  <a:pt x="1799124" y="1422199"/>
                  <a:pt x="2157974" y="1363267"/>
                </a:cubicBezTo>
                <a:lnTo>
                  <a:pt x="2158091" y="1362128"/>
                </a:lnTo>
                <a:cubicBezTo>
                  <a:pt x="2163400" y="1361126"/>
                  <a:pt x="2168728" y="1360185"/>
                  <a:pt x="2174304" y="1360601"/>
                </a:cubicBezTo>
                <a:cubicBezTo>
                  <a:pt x="2205487" y="1355088"/>
                  <a:pt x="2237380" y="1352130"/>
                  <a:pt x="2269765" y="1351607"/>
                </a:cubicBezTo>
                <a:lnTo>
                  <a:pt x="2286853" y="1349997"/>
                </a:lnTo>
                <a:lnTo>
                  <a:pt x="2286879" y="1350487"/>
                </a:lnTo>
                <a:lnTo>
                  <a:pt x="2287377" y="1350455"/>
                </a:lnTo>
                <a:lnTo>
                  <a:pt x="2287971" y="1361805"/>
                </a:lnTo>
                <a:cubicBezTo>
                  <a:pt x="2287971" y="1367441"/>
                  <a:pt x="2287912" y="1373063"/>
                  <a:pt x="2286600" y="1378647"/>
                </a:cubicBezTo>
                <a:cubicBezTo>
                  <a:pt x="2286642" y="1409736"/>
                  <a:pt x="2284192" y="1440385"/>
                  <a:pt x="2279133" y="1470397"/>
                </a:cubicBezTo>
                <a:lnTo>
                  <a:pt x="2278595" y="1477021"/>
                </a:lnTo>
                <a:cubicBezTo>
                  <a:pt x="2278425" y="1477026"/>
                  <a:pt x="2278257" y="1477030"/>
                  <a:pt x="2278089" y="1477083"/>
                </a:cubicBezTo>
                <a:cubicBezTo>
                  <a:pt x="2227814" y="1827177"/>
                  <a:pt x="1946775" y="2105749"/>
                  <a:pt x="1587923" y="2164681"/>
                </a:cubicBezTo>
                <a:lnTo>
                  <a:pt x="1587807" y="2165820"/>
                </a:lnTo>
                <a:cubicBezTo>
                  <a:pt x="1582497" y="2166823"/>
                  <a:pt x="1577168" y="2167764"/>
                  <a:pt x="1571591" y="2167348"/>
                </a:cubicBezTo>
                <a:cubicBezTo>
                  <a:pt x="1540419" y="2172858"/>
                  <a:pt x="1508538" y="2175816"/>
                  <a:pt x="1476164" y="2176339"/>
                </a:cubicBezTo>
                <a:lnTo>
                  <a:pt x="1459046" y="2177952"/>
                </a:lnTo>
                <a:lnTo>
                  <a:pt x="1459020" y="2177461"/>
                </a:lnTo>
                <a:lnTo>
                  <a:pt x="1458521" y="2177494"/>
                </a:lnTo>
                <a:cubicBezTo>
                  <a:pt x="1457955" y="2173722"/>
                  <a:pt x="1457928" y="2169936"/>
                  <a:pt x="1457928" y="2166144"/>
                </a:cubicBezTo>
                <a:close/>
                <a:moveTo>
                  <a:pt x="1457928" y="3862969"/>
                </a:moveTo>
                <a:cubicBezTo>
                  <a:pt x="1457928" y="3857331"/>
                  <a:pt x="1457986" y="3851707"/>
                  <a:pt x="1459298" y="3846121"/>
                </a:cubicBezTo>
                <a:cubicBezTo>
                  <a:pt x="1459256" y="3815039"/>
                  <a:pt x="1461706" y="3784397"/>
                  <a:pt x="1466762" y="3754390"/>
                </a:cubicBezTo>
                <a:lnTo>
                  <a:pt x="1467303" y="3747753"/>
                </a:lnTo>
                <a:cubicBezTo>
                  <a:pt x="1467471" y="3747748"/>
                  <a:pt x="1467641" y="3747743"/>
                  <a:pt x="1467808" y="3747690"/>
                </a:cubicBezTo>
                <a:cubicBezTo>
                  <a:pt x="1518085" y="3397595"/>
                  <a:pt x="1799124" y="3119024"/>
                  <a:pt x="2157974" y="3060092"/>
                </a:cubicBezTo>
                <a:lnTo>
                  <a:pt x="2158091" y="3058953"/>
                </a:lnTo>
                <a:cubicBezTo>
                  <a:pt x="2163400" y="3057951"/>
                  <a:pt x="2168728" y="3057010"/>
                  <a:pt x="2174304" y="3057426"/>
                </a:cubicBezTo>
                <a:cubicBezTo>
                  <a:pt x="2205487" y="3051913"/>
                  <a:pt x="2237380" y="3048955"/>
                  <a:pt x="2269765" y="3048432"/>
                </a:cubicBezTo>
                <a:lnTo>
                  <a:pt x="2286853" y="3046822"/>
                </a:lnTo>
                <a:lnTo>
                  <a:pt x="2286879" y="3047312"/>
                </a:lnTo>
                <a:lnTo>
                  <a:pt x="2287377" y="3047280"/>
                </a:lnTo>
                <a:lnTo>
                  <a:pt x="2287971" y="3058630"/>
                </a:lnTo>
                <a:cubicBezTo>
                  <a:pt x="2287971" y="3064266"/>
                  <a:pt x="2287912" y="3069889"/>
                  <a:pt x="2286600" y="3075472"/>
                </a:cubicBezTo>
                <a:cubicBezTo>
                  <a:pt x="2286642" y="3106561"/>
                  <a:pt x="2284192" y="3137210"/>
                  <a:pt x="2279133" y="3167222"/>
                </a:cubicBezTo>
                <a:lnTo>
                  <a:pt x="2278595" y="3173846"/>
                </a:lnTo>
                <a:cubicBezTo>
                  <a:pt x="2278425" y="3173851"/>
                  <a:pt x="2278257" y="3173856"/>
                  <a:pt x="2278089" y="3173908"/>
                </a:cubicBezTo>
                <a:cubicBezTo>
                  <a:pt x="2227814" y="3524002"/>
                  <a:pt x="1946775" y="3802574"/>
                  <a:pt x="1587923" y="3861506"/>
                </a:cubicBezTo>
                <a:lnTo>
                  <a:pt x="1587807" y="3862645"/>
                </a:lnTo>
                <a:cubicBezTo>
                  <a:pt x="1582497" y="3863648"/>
                  <a:pt x="1577168" y="3864589"/>
                  <a:pt x="1571591" y="3864173"/>
                </a:cubicBezTo>
                <a:cubicBezTo>
                  <a:pt x="1540419" y="3869683"/>
                  <a:pt x="1508538" y="3872641"/>
                  <a:pt x="1476164" y="3873164"/>
                </a:cubicBezTo>
                <a:lnTo>
                  <a:pt x="1459046" y="3874777"/>
                </a:lnTo>
                <a:lnTo>
                  <a:pt x="1459020" y="3874286"/>
                </a:lnTo>
                <a:lnTo>
                  <a:pt x="1458521" y="3874319"/>
                </a:lnTo>
                <a:cubicBezTo>
                  <a:pt x="1457955" y="3870547"/>
                  <a:pt x="1457928" y="3866761"/>
                  <a:pt x="1457928" y="3862969"/>
                </a:cubicBezTo>
                <a:close/>
                <a:moveTo>
                  <a:pt x="750739" y="1181049"/>
                </a:moveTo>
                <a:cubicBezTo>
                  <a:pt x="1025929" y="1121906"/>
                  <a:pt x="1240772" y="907109"/>
                  <a:pt x="1294048" y="636203"/>
                </a:cubicBezTo>
                <a:cubicBezTo>
                  <a:pt x="1018858" y="695346"/>
                  <a:pt x="804014" y="910143"/>
                  <a:pt x="750739" y="1181049"/>
                </a:cubicBezTo>
                <a:close/>
                <a:moveTo>
                  <a:pt x="750739" y="1493690"/>
                </a:moveTo>
                <a:cubicBezTo>
                  <a:pt x="804015" y="1762469"/>
                  <a:pt x="1018858" y="1975579"/>
                  <a:pt x="1294048" y="2034258"/>
                </a:cubicBezTo>
                <a:cubicBezTo>
                  <a:pt x="1240773" y="1765479"/>
                  <a:pt x="1025929" y="1552369"/>
                  <a:pt x="750739" y="1493690"/>
                </a:cubicBezTo>
                <a:close/>
                <a:moveTo>
                  <a:pt x="750739" y="2877874"/>
                </a:moveTo>
                <a:cubicBezTo>
                  <a:pt x="1025929" y="2818731"/>
                  <a:pt x="1240772" y="2603934"/>
                  <a:pt x="1294048" y="2333028"/>
                </a:cubicBezTo>
                <a:cubicBezTo>
                  <a:pt x="1018858" y="2392171"/>
                  <a:pt x="804014" y="2606968"/>
                  <a:pt x="750739" y="2877874"/>
                </a:cubicBezTo>
                <a:close/>
                <a:moveTo>
                  <a:pt x="750739" y="3190516"/>
                </a:moveTo>
                <a:cubicBezTo>
                  <a:pt x="804015" y="3459294"/>
                  <a:pt x="1018858" y="3672404"/>
                  <a:pt x="1294048" y="3731083"/>
                </a:cubicBezTo>
                <a:cubicBezTo>
                  <a:pt x="1240773" y="3462304"/>
                  <a:pt x="1025929" y="3249194"/>
                  <a:pt x="750739" y="3190516"/>
                </a:cubicBezTo>
                <a:close/>
                <a:moveTo>
                  <a:pt x="718720" y="4305008"/>
                </a:moveTo>
                <a:lnTo>
                  <a:pt x="747165" y="4255797"/>
                </a:lnTo>
                <a:cubicBezTo>
                  <a:pt x="872402" y="4070062"/>
                  <a:pt x="1073359" y="3937139"/>
                  <a:pt x="1307418" y="3898397"/>
                </a:cubicBezTo>
                <a:lnTo>
                  <a:pt x="1307535" y="3897249"/>
                </a:lnTo>
                <a:cubicBezTo>
                  <a:pt x="1312844" y="3896239"/>
                  <a:pt x="1318172" y="3895291"/>
                  <a:pt x="1323748" y="3895710"/>
                </a:cubicBezTo>
                <a:cubicBezTo>
                  <a:pt x="1354931" y="3890153"/>
                  <a:pt x="1386824" y="3887172"/>
                  <a:pt x="1419209" y="3886645"/>
                </a:cubicBezTo>
                <a:lnTo>
                  <a:pt x="1436297" y="3885022"/>
                </a:lnTo>
                <a:lnTo>
                  <a:pt x="1436323" y="3885516"/>
                </a:lnTo>
                <a:lnTo>
                  <a:pt x="1436821" y="3885483"/>
                </a:lnTo>
                <a:lnTo>
                  <a:pt x="1437415" y="3896923"/>
                </a:lnTo>
                <a:cubicBezTo>
                  <a:pt x="1437415" y="3902604"/>
                  <a:pt x="1437356" y="3908271"/>
                  <a:pt x="1436044" y="3913899"/>
                </a:cubicBezTo>
                <a:cubicBezTo>
                  <a:pt x="1436086" y="3945234"/>
                  <a:pt x="1433636" y="3976125"/>
                  <a:pt x="1428577" y="4006375"/>
                </a:cubicBezTo>
                <a:lnTo>
                  <a:pt x="1428039" y="4013051"/>
                </a:lnTo>
                <a:cubicBezTo>
                  <a:pt x="1427869" y="4013056"/>
                  <a:pt x="1427701" y="4013061"/>
                  <a:pt x="1427533" y="4013114"/>
                </a:cubicBezTo>
                <a:cubicBezTo>
                  <a:pt x="1415351" y="4098618"/>
                  <a:pt x="1389619" y="4179889"/>
                  <a:pt x="1352416" y="4254710"/>
                </a:cubicBezTo>
                <a:lnTo>
                  <a:pt x="1322295" y="4305008"/>
                </a:lnTo>
                <a:lnTo>
                  <a:pt x="1168185" y="4305008"/>
                </a:lnTo>
                <a:lnTo>
                  <a:pt x="1194867" y="4271827"/>
                </a:lnTo>
                <a:cubicBezTo>
                  <a:pt x="1242622" y="4199373"/>
                  <a:pt x="1276801" y="4117553"/>
                  <a:pt x="1294048" y="4029853"/>
                </a:cubicBezTo>
                <a:cubicBezTo>
                  <a:pt x="1147796" y="4061285"/>
                  <a:pt x="1018589" y="4136681"/>
                  <a:pt x="921894" y="4241205"/>
                </a:cubicBezTo>
                <a:lnTo>
                  <a:pt x="869771" y="4305008"/>
                </a:lnTo>
                <a:close/>
                <a:moveTo>
                  <a:pt x="684209" y="0"/>
                </a:moveTo>
                <a:lnTo>
                  <a:pt x="832847" y="0"/>
                </a:lnTo>
                <a:lnTo>
                  <a:pt x="855075" y="44350"/>
                </a:lnTo>
                <a:cubicBezTo>
                  <a:pt x="954668" y="191053"/>
                  <a:pt x="1111009" y="298404"/>
                  <a:pt x="1294048" y="337433"/>
                </a:cubicBezTo>
                <a:cubicBezTo>
                  <a:pt x="1275123" y="241952"/>
                  <a:pt x="1235808" y="153496"/>
                  <a:pt x="1180541" y="76659"/>
                </a:cubicBezTo>
                <a:lnTo>
                  <a:pt x="1112313" y="0"/>
                </a:lnTo>
                <a:lnTo>
                  <a:pt x="1280688" y="0"/>
                </a:lnTo>
                <a:lnTo>
                  <a:pt x="1343322" y="96778"/>
                </a:lnTo>
                <a:cubicBezTo>
                  <a:pt x="1385443" y="175780"/>
                  <a:pt x="1414383" y="262463"/>
                  <a:pt x="1427534" y="354040"/>
                </a:cubicBezTo>
                <a:cubicBezTo>
                  <a:pt x="1427702" y="354093"/>
                  <a:pt x="1427871" y="354098"/>
                  <a:pt x="1428040" y="354102"/>
                </a:cubicBezTo>
                <a:lnTo>
                  <a:pt x="1428580" y="360740"/>
                </a:lnTo>
                <a:cubicBezTo>
                  <a:pt x="1433637" y="390746"/>
                  <a:pt x="1436086" y="421389"/>
                  <a:pt x="1436044" y="452471"/>
                </a:cubicBezTo>
                <a:cubicBezTo>
                  <a:pt x="1437356" y="458057"/>
                  <a:pt x="1437415" y="463681"/>
                  <a:pt x="1437415" y="469318"/>
                </a:cubicBezTo>
                <a:cubicBezTo>
                  <a:pt x="1437415" y="473111"/>
                  <a:pt x="1437388" y="476896"/>
                  <a:pt x="1436822" y="480669"/>
                </a:cubicBezTo>
                <a:lnTo>
                  <a:pt x="1436323" y="480636"/>
                </a:lnTo>
                <a:lnTo>
                  <a:pt x="1436297" y="481127"/>
                </a:lnTo>
                <a:lnTo>
                  <a:pt x="1419178" y="479514"/>
                </a:lnTo>
                <a:cubicBezTo>
                  <a:pt x="1386804" y="478991"/>
                  <a:pt x="1354924" y="476033"/>
                  <a:pt x="1323752" y="470523"/>
                </a:cubicBezTo>
                <a:cubicBezTo>
                  <a:pt x="1318175" y="470939"/>
                  <a:pt x="1312846" y="469998"/>
                  <a:pt x="1307535" y="468995"/>
                </a:cubicBezTo>
                <a:lnTo>
                  <a:pt x="1307419" y="467856"/>
                </a:lnTo>
                <a:cubicBezTo>
                  <a:pt x="1066014" y="428211"/>
                  <a:pt x="859822" y="289169"/>
                  <a:pt x="736048" y="95636"/>
                </a:cubicBezTo>
                <a:close/>
                <a:moveTo>
                  <a:pt x="607372" y="1313979"/>
                </a:moveTo>
                <a:cubicBezTo>
                  <a:pt x="607372" y="1308297"/>
                  <a:pt x="607430" y="1302628"/>
                  <a:pt x="608742" y="1296998"/>
                </a:cubicBezTo>
                <a:cubicBezTo>
                  <a:pt x="608700" y="1265670"/>
                  <a:pt x="611150" y="1234785"/>
                  <a:pt x="616206" y="1204541"/>
                </a:cubicBezTo>
                <a:lnTo>
                  <a:pt x="616747" y="1197851"/>
                </a:lnTo>
                <a:cubicBezTo>
                  <a:pt x="616915" y="1197846"/>
                  <a:pt x="617085" y="1197841"/>
                  <a:pt x="617252" y="1197788"/>
                </a:cubicBezTo>
                <a:cubicBezTo>
                  <a:pt x="667529" y="844922"/>
                  <a:pt x="948568" y="564145"/>
                  <a:pt x="1307418" y="504747"/>
                </a:cubicBezTo>
                <a:lnTo>
                  <a:pt x="1307535" y="503599"/>
                </a:lnTo>
                <a:cubicBezTo>
                  <a:pt x="1312844" y="502589"/>
                  <a:pt x="1318172" y="501641"/>
                  <a:pt x="1323748" y="502060"/>
                </a:cubicBezTo>
                <a:cubicBezTo>
                  <a:pt x="1354931" y="496503"/>
                  <a:pt x="1386824" y="493522"/>
                  <a:pt x="1419209" y="492995"/>
                </a:cubicBezTo>
                <a:lnTo>
                  <a:pt x="1436297" y="491372"/>
                </a:lnTo>
                <a:lnTo>
                  <a:pt x="1436323" y="491866"/>
                </a:lnTo>
                <a:lnTo>
                  <a:pt x="1436821" y="491833"/>
                </a:lnTo>
                <a:lnTo>
                  <a:pt x="1437415" y="503273"/>
                </a:lnTo>
                <a:cubicBezTo>
                  <a:pt x="1437415" y="508954"/>
                  <a:pt x="1437356" y="514621"/>
                  <a:pt x="1436044" y="520249"/>
                </a:cubicBezTo>
                <a:cubicBezTo>
                  <a:pt x="1436086" y="551584"/>
                  <a:pt x="1433636" y="582475"/>
                  <a:pt x="1428577" y="612725"/>
                </a:cubicBezTo>
                <a:lnTo>
                  <a:pt x="1428039" y="619401"/>
                </a:lnTo>
                <a:cubicBezTo>
                  <a:pt x="1427869" y="619406"/>
                  <a:pt x="1427701" y="619411"/>
                  <a:pt x="1427533" y="619464"/>
                </a:cubicBezTo>
                <a:cubicBezTo>
                  <a:pt x="1377258" y="972329"/>
                  <a:pt x="1096219" y="1253106"/>
                  <a:pt x="737367" y="1312505"/>
                </a:cubicBezTo>
                <a:lnTo>
                  <a:pt x="737251" y="1313653"/>
                </a:lnTo>
                <a:cubicBezTo>
                  <a:pt x="731941" y="1314664"/>
                  <a:pt x="726612" y="1315612"/>
                  <a:pt x="721035" y="1315193"/>
                </a:cubicBezTo>
                <a:cubicBezTo>
                  <a:pt x="689863" y="1320747"/>
                  <a:pt x="657982" y="1323728"/>
                  <a:pt x="625608" y="1324255"/>
                </a:cubicBezTo>
                <a:lnTo>
                  <a:pt x="608490" y="1325881"/>
                </a:lnTo>
                <a:lnTo>
                  <a:pt x="608464" y="1325386"/>
                </a:lnTo>
                <a:lnTo>
                  <a:pt x="607965" y="1325419"/>
                </a:lnTo>
                <a:cubicBezTo>
                  <a:pt x="607399" y="1321617"/>
                  <a:pt x="607372" y="1317801"/>
                  <a:pt x="607372" y="1313979"/>
                </a:cubicBezTo>
                <a:close/>
                <a:moveTo>
                  <a:pt x="607372" y="1361805"/>
                </a:moveTo>
                <a:lnTo>
                  <a:pt x="607966" y="1350455"/>
                </a:lnTo>
                <a:lnTo>
                  <a:pt x="608464" y="1350487"/>
                </a:lnTo>
                <a:lnTo>
                  <a:pt x="608490" y="1349997"/>
                </a:lnTo>
                <a:lnTo>
                  <a:pt x="625577" y="1351607"/>
                </a:lnTo>
                <a:cubicBezTo>
                  <a:pt x="657963" y="1352130"/>
                  <a:pt x="689855" y="1355088"/>
                  <a:pt x="721039" y="1360601"/>
                </a:cubicBezTo>
                <a:cubicBezTo>
                  <a:pt x="726615" y="1360185"/>
                  <a:pt x="731943" y="1361126"/>
                  <a:pt x="737251" y="1362128"/>
                </a:cubicBezTo>
                <a:lnTo>
                  <a:pt x="737368" y="1363267"/>
                </a:lnTo>
                <a:cubicBezTo>
                  <a:pt x="1096219" y="1422199"/>
                  <a:pt x="1377258" y="1700770"/>
                  <a:pt x="1427534" y="2050865"/>
                </a:cubicBezTo>
                <a:cubicBezTo>
                  <a:pt x="1427702" y="2050918"/>
                  <a:pt x="1427871" y="2050923"/>
                  <a:pt x="1428040" y="2050928"/>
                </a:cubicBezTo>
                <a:lnTo>
                  <a:pt x="1428580" y="2057565"/>
                </a:lnTo>
                <a:cubicBezTo>
                  <a:pt x="1433637" y="2087572"/>
                  <a:pt x="1436086" y="2118214"/>
                  <a:pt x="1436044" y="2149296"/>
                </a:cubicBezTo>
                <a:cubicBezTo>
                  <a:pt x="1437356" y="2154882"/>
                  <a:pt x="1437415" y="2160506"/>
                  <a:pt x="1437415" y="2166144"/>
                </a:cubicBezTo>
                <a:cubicBezTo>
                  <a:pt x="1437415" y="2169936"/>
                  <a:pt x="1437388" y="2173722"/>
                  <a:pt x="1436822" y="2177494"/>
                </a:cubicBezTo>
                <a:lnTo>
                  <a:pt x="1436323" y="2177461"/>
                </a:lnTo>
                <a:lnTo>
                  <a:pt x="1436297" y="2177952"/>
                </a:lnTo>
                <a:lnTo>
                  <a:pt x="1419178" y="2176339"/>
                </a:lnTo>
                <a:cubicBezTo>
                  <a:pt x="1386804" y="2175816"/>
                  <a:pt x="1354924" y="2172858"/>
                  <a:pt x="1323752" y="2167348"/>
                </a:cubicBezTo>
                <a:cubicBezTo>
                  <a:pt x="1318175" y="2167764"/>
                  <a:pt x="1312846" y="2166823"/>
                  <a:pt x="1307535" y="2165820"/>
                </a:cubicBezTo>
                <a:lnTo>
                  <a:pt x="1307419" y="2164681"/>
                </a:lnTo>
                <a:cubicBezTo>
                  <a:pt x="948568" y="2105749"/>
                  <a:pt x="667529" y="1827177"/>
                  <a:pt x="617253" y="1477083"/>
                </a:cubicBezTo>
                <a:cubicBezTo>
                  <a:pt x="617086" y="1477030"/>
                  <a:pt x="616917" y="1477026"/>
                  <a:pt x="616748" y="1477021"/>
                </a:cubicBezTo>
                <a:lnTo>
                  <a:pt x="616209" y="1470397"/>
                </a:lnTo>
                <a:cubicBezTo>
                  <a:pt x="611151" y="1440385"/>
                  <a:pt x="608700" y="1409736"/>
                  <a:pt x="608742" y="1378647"/>
                </a:cubicBezTo>
                <a:cubicBezTo>
                  <a:pt x="607430" y="1373063"/>
                  <a:pt x="607372" y="1367441"/>
                  <a:pt x="607372" y="1361805"/>
                </a:cubicBezTo>
                <a:close/>
                <a:moveTo>
                  <a:pt x="607372" y="3010804"/>
                </a:moveTo>
                <a:cubicBezTo>
                  <a:pt x="607372" y="3005122"/>
                  <a:pt x="607430" y="2999453"/>
                  <a:pt x="608742" y="2993823"/>
                </a:cubicBezTo>
                <a:cubicBezTo>
                  <a:pt x="608700" y="2962495"/>
                  <a:pt x="611150" y="2931610"/>
                  <a:pt x="616206" y="2901366"/>
                </a:cubicBezTo>
                <a:lnTo>
                  <a:pt x="616747" y="2894676"/>
                </a:lnTo>
                <a:cubicBezTo>
                  <a:pt x="616915" y="2894671"/>
                  <a:pt x="617085" y="2894666"/>
                  <a:pt x="617252" y="2894613"/>
                </a:cubicBezTo>
                <a:cubicBezTo>
                  <a:pt x="667529" y="2541747"/>
                  <a:pt x="948568" y="2260970"/>
                  <a:pt x="1307418" y="2201572"/>
                </a:cubicBezTo>
                <a:lnTo>
                  <a:pt x="1307535" y="2200424"/>
                </a:lnTo>
                <a:cubicBezTo>
                  <a:pt x="1312844" y="2199414"/>
                  <a:pt x="1318172" y="2198466"/>
                  <a:pt x="1323748" y="2198885"/>
                </a:cubicBezTo>
                <a:cubicBezTo>
                  <a:pt x="1354931" y="2193328"/>
                  <a:pt x="1386824" y="2190347"/>
                  <a:pt x="1419209" y="2189820"/>
                </a:cubicBezTo>
                <a:lnTo>
                  <a:pt x="1436297" y="2188197"/>
                </a:lnTo>
                <a:lnTo>
                  <a:pt x="1436323" y="2188691"/>
                </a:lnTo>
                <a:lnTo>
                  <a:pt x="1436821" y="2188658"/>
                </a:lnTo>
                <a:lnTo>
                  <a:pt x="1437415" y="2200098"/>
                </a:lnTo>
                <a:cubicBezTo>
                  <a:pt x="1437415" y="2205779"/>
                  <a:pt x="1437356" y="2211446"/>
                  <a:pt x="1436044" y="2217074"/>
                </a:cubicBezTo>
                <a:cubicBezTo>
                  <a:pt x="1436086" y="2248409"/>
                  <a:pt x="1433636" y="2279300"/>
                  <a:pt x="1428577" y="2309550"/>
                </a:cubicBezTo>
                <a:lnTo>
                  <a:pt x="1428039" y="2316226"/>
                </a:lnTo>
                <a:cubicBezTo>
                  <a:pt x="1427869" y="2316231"/>
                  <a:pt x="1427701" y="2316236"/>
                  <a:pt x="1427533" y="2316289"/>
                </a:cubicBezTo>
                <a:cubicBezTo>
                  <a:pt x="1377258" y="2669154"/>
                  <a:pt x="1096219" y="2949931"/>
                  <a:pt x="737367" y="3009330"/>
                </a:cubicBezTo>
                <a:lnTo>
                  <a:pt x="737251" y="3010478"/>
                </a:lnTo>
                <a:cubicBezTo>
                  <a:pt x="731941" y="3011489"/>
                  <a:pt x="726612" y="3012437"/>
                  <a:pt x="721035" y="3012018"/>
                </a:cubicBezTo>
                <a:cubicBezTo>
                  <a:pt x="689863" y="3017572"/>
                  <a:pt x="657982" y="3020553"/>
                  <a:pt x="625608" y="3021080"/>
                </a:cubicBezTo>
                <a:lnTo>
                  <a:pt x="608490" y="3022706"/>
                </a:lnTo>
                <a:lnTo>
                  <a:pt x="608464" y="3022211"/>
                </a:lnTo>
                <a:lnTo>
                  <a:pt x="607965" y="3022244"/>
                </a:lnTo>
                <a:cubicBezTo>
                  <a:pt x="607399" y="3018442"/>
                  <a:pt x="607372" y="3014626"/>
                  <a:pt x="607372" y="3010804"/>
                </a:cubicBezTo>
                <a:close/>
                <a:moveTo>
                  <a:pt x="607372" y="3058630"/>
                </a:moveTo>
                <a:lnTo>
                  <a:pt x="607966" y="3047280"/>
                </a:lnTo>
                <a:lnTo>
                  <a:pt x="608464" y="3047312"/>
                </a:lnTo>
                <a:lnTo>
                  <a:pt x="608490" y="3046822"/>
                </a:lnTo>
                <a:lnTo>
                  <a:pt x="625577" y="3048432"/>
                </a:lnTo>
                <a:cubicBezTo>
                  <a:pt x="657963" y="3048955"/>
                  <a:pt x="689855" y="3051913"/>
                  <a:pt x="721039" y="3057426"/>
                </a:cubicBezTo>
                <a:cubicBezTo>
                  <a:pt x="726615" y="3057010"/>
                  <a:pt x="731943" y="3057951"/>
                  <a:pt x="737251" y="3058953"/>
                </a:cubicBezTo>
                <a:lnTo>
                  <a:pt x="737368" y="3060092"/>
                </a:lnTo>
                <a:cubicBezTo>
                  <a:pt x="1096219" y="3119024"/>
                  <a:pt x="1377258" y="3397595"/>
                  <a:pt x="1427534" y="3747690"/>
                </a:cubicBezTo>
                <a:cubicBezTo>
                  <a:pt x="1427702" y="3747743"/>
                  <a:pt x="1427871" y="3747748"/>
                  <a:pt x="1428040" y="3747753"/>
                </a:cubicBezTo>
                <a:lnTo>
                  <a:pt x="1428580" y="3754390"/>
                </a:lnTo>
                <a:cubicBezTo>
                  <a:pt x="1433637" y="3784397"/>
                  <a:pt x="1436086" y="3815039"/>
                  <a:pt x="1436044" y="3846121"/>
                </a:cubicBezTo>
                <a:cubicBezTo>
                  <a:pt x="1437356" y="3851707"/>
                  <a:pt x="1437415" y="3857331"/>
                  <a:pt x="1437415" y="3862969"/>
                </a:cubicBezTo>
                <a:cubicBezTo>
                  <a:pt x="1437415" y="3866761"/>
                  <a:pt x="1437388" y="3870547"/>
                  <a:pt x="1436822" y="3874319"/>
                </a:cubicBezTo>
                <a:lnTo>
                  <a:pt x="1436323" y="3874286"/>
                </a:lnTo>
                <a:lnTo>
                  <a:pt x="1436297" y="3874777"/>
                </a:lnTo>
                <a:lnTo>
                  <a:pt x="1419178" y="3873164"/>
                </a:lnTo>
                <a:cubicBezTo>
                  <a:pt x="1386804" y="3872641"/>
                  <a:pt x="1354924" y="3869683"/>
                  <a:pt x="1323752" y="3864173"/>
                </a:cubicBezTo>
                <a:cubicBezTo>
                  <a:pt x="1318175" y="3864589"/>
                  <a:pt x="1312846" y="3863648"/>
                  <a:pt x="1307535" y="3862645"/>
                </a:cubicBezTo>
                <a:lnTo>
                  <a:pt x="1307419" y="3861506"/>
                </a:lnTo>
                <a:cubicBezTo>
                  <a:pt x="948568" y="3802574"/>
                  <a:pt x="667529" y="3524002"/>
                  <a:pt x="617253" y="3173908"/>
                </a:cubicBezTo>
                <a:cubicBezTo>
                  <a:pt x="617086" y="3173856"/>
                  <a:pt x="616917" y="3173851"/>
                  <a:pt x="616748" y="3173846"/>
                </a:cubicBezTo>
                <a:lnTo>
                  <a:pt x="616209" y="3167222"/>
                </a:lnTo>
                <a:cubicBezTo>
                  <a:pt x="611151" y="3137210"/>
                  <a:pt x="608700" y="3106561"/>
                  <a:pt x="608742" y="3075472"/>
                </a:cubicBezTo>
                <a:cubicBezTo>
                  <a:pt x="607430" y="3069889"/>
                  <a:pt x="607372" y="3064266"/>
                  <a:pt x="607372" y="3058630"/>
                </a:cubicBezTo>
                <a:close/>
                <a:moveTo>
                  <a:pt x="0" y="116373"/>
                </a:moveTo>
                <a:lnTo>
                  <a:pt x="0" y="0"/>
                </a:lnTo>
                <a:lnTo>
                  <a:pt x="90880" y="0"/>
                </a:lnTo>
                <a:lnTo>
                  <a:pt x="22652" y="76659"/>
                </a:lnTo>
                <a:close/>
                <a:moveTo>
                  <a:pt x="0" y="443121"/>
                </a:moveTo>
                <a:lnTo>
                  <a:pt x="0" y="311637"/>
                </a:lnTo>
                <a:lnTo>
                  <a:pt x="82171" y="276703"/>
                </a:lnTo>
                <a:cubicBezTo>
                  <a:pt x="190106" y="222464"/>
                  <a:pt x="281723" y="142152"/>
                  <a:pt x="348118" y="44350"/>
                </a:cubicBezTo>
                <a:lnTo>
                  <a:pt x="370347" y="0"/>
                </a:lnTo>
                <a:lnTo>
                  <a:pt x="518984" y="0"/>
                </a:lnTo>
                <a:lnTo>
                  <a:pt x="467145" y="95636"/>
                </a:lnTo>
                <a:cubicBezTo>
                  <a:pt x="364000" y="256913"/>
                  <a:pt x="203621" y="380350"/>
                  <a:pt x="13323" y="439959"/>
                </a:cubicBezTo>
                <a:close/>
                <a:moveTo>
                  <a:pt x="0" y="1070142"/>
                </a:moveTo>
                <a:lnTo>
                  <a:pt x="0" y="862064"/>
                </a:lnTo>
                <a:lnTo>
                  <a:pt x="31905" y="912052"/>
                </a:lnTo>
                <a:cubicBezTo>
                  <a:pt x="132041" y="1046318"/>
                  <a:pt x="280461" y="1144085"/>
                  <a:pt x="452455" y="1181049"/>
                </a:cubicBezTo>
                <a:cubicBezTo>
                  <a:pt x="405840" y="944006"/>
                  <a:pt x="235523" y="749922"/>
                  <a:pt x="9316" y="665484"/>
                </a:cubicBezTo>
                <a:lnTo>
                  <a:pt x="0" y="662760"/>
                </a:lnTo>
                <a:lnTo>
                  <a:pt x="0" y="530567"/>
                </a:lnTo>
                <a:lnTo>
                  <a:pt x="26399" y="537107"/>
                </a:lnTo>
                <a:cubicBezTo>
                  <a:pt x="321280" y="635466"/>
                  <a:pt x="541950" y="889030"/>
                  <a:pt x="585941" y="1197788"/>
                </a:cubicBezTo>
                <a:cubicBezTo>
                  <a:pt x="586109" y="1197841"/>
                  <a:pt x="586278" y="1197846"/>
                  <a:pt x="586447" y="1197851"/>
                </a:cubicBezTo>
                <a:lnTo>
                  <a:pt x="586987" y="1204541"/>
                </a:lnTo>
                <a:cubicBezTo>
                  <a:pt x="592044" y="1234785"/>
                  <a:pt x="594493" y="1265670"/>
                  <a:pt x="594451" y="1296998"/>
                </a:cubicBezTo>
                <a:cubicBezTo>
                  <a:pt x="595763" y="1302628"/>
                  <a:pt x="595822" y="1308297"/>
                  <a:pt x="595822" y="1313979"/>
                </a:cubicBezTo>
                <a:cubicBezTo>
                  <a:pt x="595822" y="1317801"/>
                  <a:pt x="595795" y="1321617"/>
                  <a:pt x="595229" y="1325419"/>
                </a:cubicBezTo>
                <a:lnTo>
                  <a:pt x="594730" y="1325386"/>
                </a:lnTo>
                <a:lnTo>
                  <a:pt x="594704" y="1325881"/>
                </a:lnTo>
                <a:lnTo>
                  <a:pt x="577585" y="1324255"/>
                </a:lnTo>
                <a:cubicBezTo>
                  <a:pt x="545211" y="1323728"/>
                  <a:pt x="513331" y="1320747"/>
                  <a:pt x="482159" y="1315193"/>
                </a:cubicBezTo>
                <a:cubicBezTo>
                  <a:pt x="476582" y="1315612"/>
                  <a:pt x="471253" y="1314664"/>
                  <a:pt x="465942" y="1313653"/>
                </a:cubicBezTo>
                <a:lnTo>
                  <a:pt x="465826" y="1312505"/>
                </a:lnTo>
                <a:cubicBezTo>
                  <a:pt x="286401" y="1282806"/>
                  <a:pt x="126428" y="1197762"/>
                  <a:pt x="5028" y="1076034"/>
                </a:cubicBezTo>
                <a:close/>
                <a:moveTo>
                  <a:pt x="0" y="2139063"/>
                </a:moveTo>
                <a:lnTo>
                  <a:pt x="0" y="2007909"/>
                </a:lnTo>
                <a:lnTo>
                  <a:pt x="9314" y="2005207"/>
                </a:lnTo>
                <a:cubicBezTo>
                  <a:pt x="235521" y="1921432"/>
                  <a:pt x="405837" y="1728872"/>
                  <a:pt x="452453" y="1493690"/>
                </a:cubicBezTo>
                <a:cubicBezTo>
                  <a:pt x="280459" y="1530364"/>
                  <a:pt x="132038" y="1627363"/>
                  <a:pt x="31903" y="1760575"/>
                </a:cubicBezTo>
                <a:lnTo>
                  <a:pt x="0" y="1810167"/>
                </a:lnTo>
                <a:lnTo>
                  <a:pt x="0" y="1603724"/>
                </a:lnTo>
                <a:lnTo>
                  <a:pt x="5025" y="1597880"/>
                </a:lnTo>
                <a:cubicBezTo>
                  <a:pt x="126426" y="1477109"/>
                  <a:pt x="286398" y="1392733"/>
                  <a:pt x="465823" y="1363267"/>
                </a:cubicBezTo>
                <a:lnTo>
                  <a:pt x="465940" y="1362128"/>
                </a:lnTo>
                <a:cubicBezTo>
                  <a:pt x="471249" y="1361126"/>
                  <a:pt x="476577" y="1360185"/>
                  <a:pt x="482153" y="1360601"/>
                </a:cubicBezTo>
                <a:cubicBezTo>
                  <a:pt x="513336" y="1355088"/>
                  <a:pt x="545229" y="1352130"/>
                  <a:pt x="577614" y="1351607"/>
                </a:cubicBezTo>
                <a:lnTo>
                  <a:pt x="594702" y="1349997"/>
                </a:lnTo>
                <a:lnTo>
                  <a:pt x="594728" y="1350487"/>
                </a:lnTo>
                <a:lnTo>
                  <a:pt x="595226" y="1350455"/>
                </a:lnTo>
                <a:lnTo>
                  <a:pt x="595820" y="1361805"/>
                </a:lnTo>
                <a:cubicBezTo>
                  <a:pt x="595820" y="1367441"/>
                  <a:pt x="595761" y="1373063"/>
                  <a:pt x="594449" y="1378647"/>
                </a:cubicBezTo>
                <a:cubicBezTo>
                  <a:pt x="594491" y="1409736"/>
                  <a:pt x="592041" y="1440385"/>
                  <a:pt x="586982" y="1470397"/>
                </a:cubicBezTo>
                <a:lnTo>
                  <a:pt x="586444" y="1477021"/>
                </a:lnTo>
                <a:cubicBezTo>
                  <a:pt x="586274" y="1477026"/>
                  <a:pt x="586106" y="1477030"/>
                  <a:pt x="585938" y="1477083"/>
                </a:cubicBezTo>
                <a:cubicBezTo>
                  <a:pt x="541948" y="1783415"/>
                  <a:pt x="321278" y="2034989"/>
                  <a:pt x="26396" y="2132575"/>
                </a:cubicBezTo>
                <a:close/>
                <a:moveTo>
                  <a:pt x="0" y="2766967"/>
                </a:moveTo>
                <a:lnTo>
                  <a:pt x="0" y="2558889"/>
                </a:lnTo>
                <a:lnTo>
                  <a:pt x="31905" y="2608877"/>
                </a:lnTo>
                <a:cubicBezTo>
                  <a:pt x="132041" y="2743143"/>
                  <a:pt x="280461" y="2840910"/>
                  <a:pt x="452455" y="2877874"/>
                </a:cubicBezTo>
                <a:cubicBezTo>
                  <a:pt x="405840" y="2640831"/>
                  <a:pt x="235523" y="2446747"/>
                  <a:pt x="9316" y="2362309"/>
                </a:cubicBezTo>
                <a:lnTo>
                  <a:pt x="0" y="2359585"/>
                </a:lnTo>
                <a:lnTo>
                  <a:pt x="0" y="2227392"/>
                </a:lnTo>
                <a:lnTo>
                  <a:pt x="26399" y="2233932"/>
                </a:lnTo>
                <a:cubicBezTo>
                  <a:pt x="321280" y="2332291"/>
                  <a:pt x="541950" y="2585855"/>
                  <a:pt x="585941" y="2894613"/>
                </a:cubicBezTo>
                <a:cubicBezTo>
                  <a:pt x="586109" y="2894666"/>
                  <a:pt x="586278" y="2894671"/>
                  <a:pt x="586447" y="2894676"/>
                </a:cubicBezTo>
                <a:lnTo>
                  <a:pt x="586987" y="2901366"/>
                </a:lnTo>
                <a:cubicBezTo>
                  <a:pt x="592044" y="2931610"/>
                  <a:pt x="594493" y="2962495"/>
                  <a:pt x="594451" y="2993823"/>
                </a:cubicBezTo>
                <a:cubicBezTo>
                  <a:pt x="595763" y="2999453"/>
                  <a:pt x="595822" y="3005122"/>
                  <a:pt x="595822" y="3010804"/>
                </a:cubicBezTo>
                <a:cubicBezTo>
                  <a:pt x="595822" y="3014626"/>
                  <a:pt x="595795" y="3018442"/>
                  <a:pt x="595229" y="3022244"/>
                </a:cubicBezTo>
                <a:lnTo>
                  <a:pt x="594730" y="3022211"/>
                </a:lnTo>
                <a:lnTo>
                  <a:pt x="594704" y="3022706"/>
                </a:lnTo>
                <a:lnTo>
                  <a:pt x="577585" y="3021080"/>
                </a:lnTo>
                <a:cubicBezTo>
                  <a:pt x="545211" y="3020553"/>
                  <a:pt x="513331" y="3017572"/>
                  <a:pt x="482159" y="3012018"/>
                </a:cubicBezTo>
                <a:cubicBezTo>
                  <a:pt x="476582" y="3012437"/>
                  <a:pt x="471253" y="3011489"/>
                  <a:pt x="465942" y="3010478"/>
                </a:cubicBezTo>
                <a:lnTo>
                  <a:pt x="465826" y="3009330"/>
                </a:lnTo>
                <a:cubicBezTo>
                  <a:pt x="286401" y="2979630"/>
                  <a:pt x="126428" y="2894586"/>
                  <a:pt x="5028" y="2772859"/>
                </a:cubicBezTo>
                <a:close/>
                <a:moveTo>
                  <a:pt x="0" y="3835888"/>
                </a:moveTo>
                <a:lnTo>
                  <a:pt x="0" y="3704734"/>
                </a:lnTo>
                <a:lnTo>
                  <a:pt x="9314" y="3702032"/>
                </a:lnTo>
                <a:cubicBezTo>
                  <a:pt x="235521" y="3618257"/>
                  <a:pt x="405837" y="3425697"/>
                  <a:pt x="452453" y="3190516"/>
                </a:cubicBezTo>
                <a:cubicBezTo>
                  <a:pt x="280459" y="3227190"/>
                  <a:pt x="132038" y="3324188"/>
                  <a:pt x="31903" y="3457400"/>
                </a:cubicBezTo>
                <a:lnTo>
                  <a:pt x="0" y="3506992"/>
                </a:lnTo>
                <a:lnTo>
                  <a:pt x="0" y="3300549"/>
                </a:lnTo>
                <a:lnTo>
                  <a:pt x="5025" y="3294705"/>
                </a:lnTo>
                <a:cubicBezTo>
                  <a:pt x="126426" y="3173934"/>
                  <a:pt x="286398" y="3089558"/>
                  <a:pt x="465823" y="3060092"/>
                </a:cubicBezTo>
                <a:lnTo>
                  <a:pt x="465940" y="3058953"/>
                </a:lnTo>
                <a:cubicBezTo>
                  <a:pt x="471249" y="3057951"/>
                  <a:pt x="476577" y="3057010"/>
                  <a:pt x="482153" y="3057426"/>
                </a:cubicBezTo>
                <a:cubicBezTo>
                  <a:pt x="513336" y="3051913"/>
                  <a:pt x="545229" y="3048955"/>
                  <a:pt x="577614" y="3048432"/>
                </a:cubicBezTo>
                <a:lnTo>
                  <a:pt x="594702" y="3046822"/>
                </a:lnTo>
                <a:lnTo>
                  <a:pt x="594728" y="3047312"/>
                </a:lnTo>
                <a:lnTo>
                  <a:pt x="595226" y="3047280"/>
                </a:lnTo>
                <a:lnTo>
                  <a:pt x="595820" y="3058630"/>
                </a:lnTo>
                <a:cubicBezTo>
                  <a:pt x="595820" y="3064266"/>
                  <a:pt x="595761" y="3069889"/>
                  <a:pt x="594449" y="3075472"/>
                </a:cubicBezTo>
                <a:cubicBezTo>
                  <a:pt x="594491" y="3106561"/>
                  <a:pt x="592041" y="3137210"/>
                  <a:pt x="586982" y="3167222"/>
                </a:cubicBezTo>
                <a:lnTo>
                  <a:pt x="586444" y="3173846"/>
                </a:lnTo>
                <a:cubicBezTo>
                  <a:pt x="586274" y="3173851"/>
                  <a:pt x="586106" y="3173856"/>
                  <a:pt x="585938" y="3173908"/>
                </a:cubicBezTo>
                <a:cubicBezTo>
                  <a:pt x="541948" y="3480240"/>
                  <a:pt x="321278" y="3731813"/>
                  <a:pt x="26396" y="3829400"/>
                </a:cubicBezTo>
                <a:close/>
                <a:moveTo>
                  <a:pt x="0" y="4056079"/>
                </a:moveTo>
                <a:lnTo>
                  <a:pt x="0" y="3923091"/>
                </a:lnTo>
                <a:lnTo>
                  <a:pt x="9850" y="3925425"/>
                </a:lnTo>
                <a:cubicBezTo>
                  <a:pt x="194718" y="3982914"/>
                  <a:pt x="351664" y="4101018"/>
                  <a:pt x="456028" y="4255797"/>
                </a:cubicBezTo>
                <a:lnTo>
                  <a:pt x="484473" y="4305008"/>
                </a:lnTo>
                <a:lnTo>
                  <a:pt x="333423" y="4305008"/>
                </a:lnTo>
                <a:lnTo>
                  <a:pt x="281300" y="4241205"/>
                </a:lnTo>
                <a:cubicBezTo>
                  <a:pt x="223282" y="4178491"/>
                  <a:pt x="153561" y="4126262"/>
                  <a:pt x="75476" y="4087725"/>
                </a:cubicBezTo>
                <a:close/>
                <a:moveTo>
                  <a:pt x="0" y="4305008"/>
                </a:moveTo>
                <a:lnTo>
                  <a:pt x="0" y="4256099"/>
                </a:lnTo>
                <a:lnTo>
                  <a:pt x="8327" y="4271827"/>
                </a:lnTo>
                <a:lnTo>
                  <a:pt x="35009" y="430500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6" name="Rectangle 11">
            <a:extLst>
              <a:ext uri="{FF2B5EF4-FFF2-40B4-BE49-F238E27FC236}">
                <a16:creationId xmlns:a16="http://schemas.microsoft.com/office/drawing/2014/main" id="{98D95174-B5F2-424A-8183-654A5064D0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4000" y="-2"/>
            <a:ext cx="164592"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13">
            <a:extLst>
              <a:ext uri="{FF2B5EF4-FFF2-40B4-BE49-F238E27FC236}">
                <a16:creationId xmlns:a16="http://schemas.microsoft.com/office/drawing/2014/main" id="{DD368A96-A16E-42CE-842C-9166E567B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8592" y="620720"/>
            <a:ext cx="7323231" cy="55931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C10EA2-67F7-4C66-BD1D-201D64336513}"/>
              </a:ext>
            </a:extLst>
          </p:cNvPr>
          <p:cNvSpPr>
            <a:spLocks noGrp="1"/>
          </p:cNvSpPr>
          <p:nvPr>
            <p:ph type="title"/>
          </p:nvPr>
        </p:nvSpPr>
        <p:spPr>
          <a:xfrm>
            <a:off x="4542188" y="942449"/>
            <a:ext cx="6681323" cy="1470249"/>
          </a:xfrm>
        </p:spPr>
        <p:txBody>
          <a:bodyPr>
            <a:normAutofit/>
          </a:bodyPr>
          <a:lstStyle/>
          <a:p>
            <a:r>
              <a:rPr lang="en-US" sz="6000" dirty="0">
                <a:latin typeface="Garamond" panose="02020404030301010803" pitchFamily="18" charset="0"/>
              </a:rPr>
              <a:t>Bids/Bid Day</a:t>
            </a:r>
          </a:p>
        </p:txBody>
      </p:sp>
      <p:cxnSp>
        <p:nvCxnSpPr>
          <p:cNvPr id="16" name="Straight Connector 15">
            <a:extLst>
              <a:ext uri="{FF2B5EF4-FFF2-40B4-BE49-F238E27FC236}">
                <a16:creationId xmlns:a16="http://schemas.microsoft.com/office/drawing/2014/main" id="{E350D170-418B-4A22-8B98-15EF799FD9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98367" y="2573573"/>
            <a:ext cx="658368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0940155-93CA-45AF-A590-663267B3D1A2}"/>
              </a:ext>
            </a:extLst>
          </p:cNvPr>
          <p:cNvSpPr>
            <a:spLocks noGrp="1"/>
          </p:cNvSpPr>
          <p:nvPr>
            <p:ph idx="1"/>
          </p:nvPr>
        </p:nvSpPr>
        <p:spPr>
          <a:xfrm>
            <a:off x="4547043" y="2773885"/>
            <a:ext cx="6676469" cy="3439991"/>
          </a:xfrm>
        </p:spPr>
        <p:txBody>
          <a:bodyPr>
            <a:normAutofit fontScale="92500" lnSpcReduction="20000"/>
          </a:bodyPr>
          <a:lstStyle/>
          <a:p>
            <a:pPr marL="0" marR="0" lvl="0" indent="-228600" defTabSz="914400" rtl="0" eaLnBrk="1" fontAlgn="auto" latinLnBrk="0" hangingPunct="1">
              <a:spcBef>
                <a:spcPts val="0"/>
              </a:spcBef>
              <a:spcAft>
                <a:spcPts val="800"/>
              </a:spcAft>
              <a:buClrTx/>
              <a:buSzTx/>
              <a:buFont typeface="Arial" panose="020B0604020202020204" pitchFamily="34" charset="0"/>
              <a:buChar char="•"/>
              <a:tabLst/>
              <a:defRPr/>
            </a:pPr>
            <a:r>
              <a:rPr lang="en-US" sz="1900" b="1" dirty="0">
                <a:latin typeface="Garamond" panose="02020404030301010803" pitchFamily="18" charset="0"/>
                <a:ea typeface="Calibri" panose="020F0502020204030204" pitchFamily="34" charset="0"/>
                <a:cs typeface="Times New Roman" panose="02020603050405020304" pitchFamily="18" charset="0"/>
              </a:rPr>
              <a:t>After the Preference round you will sign a </a:t>
            </a:r>
          </a:p>
          <a:p>
            <a:pPr marL="457200" lvl="1">
              <a:spcBef>
                <a:spcPts val="0"/>
              </a:spcBef>
              <a:spcAft>
                <a:spcPts val="800"/>
              </a:spcAft>
              <a:defRPr/>
            </a:pPr>
            <a:r>
              <a:rPr kumimoji="0" lang="en-US" sz="1900" b="1" i="0" u="none" strike="noStrike" kern="1200" cap="none" spc="0" normalizeH="0" baseline="0" noProof="0" dirty="0">
                <a:ln>
                  <a:noFill/>
                </a:ln>
                <a:effectLst/>
                <a:uLnTx/>
                <a:uFillTx/>
                <a:latin typeface="Garamond" panose="02020404030301010803" pitchFamily="18" charset="0"/>
                <a:ea typeface="Calibri" panose="020F0502020204030204" pitchFamily="34" charset="0"/>
                <a:cs typeface="Times New Roman" panose="02020603050405020304" pitchFamily="18" charset="0"/>
              </a:rPr>
              <a:t>Membership Recruitment Acceptance Binding Agreement (MRABA):</a:t>
            </a:r>
            <a:r>
              <a:rPr kumimoji="0" lang="en-US" sz="1900" b="0" i="0" u="none" strike="noStrike" kern="1200" cap="none" spc="0" normalizeH="0" baseline="0" noProof="0" dirty="0">
                <a:ln>
                  <a:noFill/>
                </a:ln>
                <a:effectLst/>
                <a:uLnTx/>
                <a:uFillTx/>
                <a:latin typeface="Garamond" panose="02020404030301010803" pitchFamily="18" charset="0"/>
                <a:ea typeface="Calibri" panose="020F0502020204030204" pitchFamily="34" charset="0"/>
                <a:cs typeface="Times New Roman" panose="02020603050405020304" pitchFamily="18" charset="0"/>
              </a:rPr>
              <a:t> This is a one-year binding agreement signed by a potential new member (PNM) when ranking chapters after preference round of recruitment. A PNM agrees to accept a bid from any chapter she lists on her MRABA, with a maximum of two listed. If a PNM receives a bid to a sorority she lists and declines it, she is bound to it for one year or until the next primary recruitment period, meaning she cannot accept a bid to any other organization during this period. If a PNM signs an MRABA and does not receive a bid, she is eligible for continuous open bidding or snap bidding.</a:t>
            </a:r>
          </a:p>
          <a:p>
            <a:pPr marL="457200" lvl="1">
              <a:spcBef>
                <a:spcPts val="0"/>
              </a:spcBef>
              <a:spcAft>
                <a:spcPts val="800"/>
              </a:spcAft>
              <a:defRPr/>
            </a:pPr>
            <a:r>
              <a:rPr lang="en-US" sz="1900" b="1" dirty="0">
                <a:latin typeface="Garamond" panose="02020404030301010803" pitchFamily="18" charset="0"/>
                <a:ea typeface="Calibri" panose="020F0502020204030204" pitchFamily="34" charset="0"/>
                <a:cs typeface="Times New Roman" panose="02020603050405020304" pitchFamily="18" charset="0"/>
              </a:rPr>
              <a:t>On Bid Day</a:t>
            </a:r>
          </a:p>
          <a:p>
            <a:pPr marL="914400" lvl="2">
              <a:spcBef>
                <a:spcPts val="0"/>
              </a:spcBef>
              <a:spcAft>
                <a:spcPts val="800"/>
              </a:spcAft>
              <a:defRPr/>
            </a:pPr>
            <a:r>
              <a:rPr kumimoji="0" lang="en-US" sz="1900" b="0" i="0" u="none" strike="noStrike" kern="1200" cap="none" spc="0" normalizeH="0" baseline="0" noProof="0" dirty="0">
                <a:ln>
                  <a:noFill/>
                </a:ln>
                <a:effectLst/>
                <a:uLnTx/>
                <a:uFillTx/>
                <a:latin typeface="Garamond" panose="02020404030301010803" pitchFamily="18" charset="0"/>
                <a:ea typeface="Calibri" panose="020F0502020204030204" pitchFamily="34" charset="0"/>
                <a:cs typeface="Times New Roman" panose="02020603050405020304" pitchFamily="18" charset="0"/>
              </a:rPr>
              <a:t>You’ll </a:t>
            </a:r>
            <a:r>
              <a:rPr lang="en-US" sz="1900" dirty="0">
                <a:latin typeface="Garamond" panose="02020404030301010803" pitchFamily="18" charset="0"/>
                <a:ea typeface="Calibri" panose="020F0502020204030204" pitchFamily="34" charset="0"/>
                <a:cs typeface="Times New Roman" panose="02020603050405020304" pitchFamily="18" charset="0"/>
              </a:rPr>
              <a:t>meet at a predesignated spot where your recruitment counselor will give you your bid.  You’ll then make your way to either your new sorority’s house or other site.</a:t>
            </a:r>
            <a:endParaRPr kumimoji="0" lang="en-US" sz="1900" b="0" i="0" u="none" strike="noStrike" kern="1200" cap="none" spc="0" normalizeH="0" baseline="0" noProof="0" dirty="0">
              <a:ln>
                <a:noFill/>
              </a:ln>
              <a:effectLst/>
              <a:uLnTx/>
              <a:uFillTx/>
              <a:latin typeface="Garamond" panose="02020404030301010803" pitchFamily="18" charset="0"/>
              <a:ea typeface="Calibri" panose="020F0502020204030204" pitchFamily="34" charset="0"/>
              <a:cs typeface="Times New Roman" panose="02020603050405020304" pitchFamily="18" charset="0"/>
            </a:endParaRPr>
          </a:p>
          <a:p>
            <a:pPr marL="457200" lvl="1">
              <a:spcBef>
                <a:spcPts val="0"/>
              </a:spcBef>
              <a:spcAft>
                <a:spcPts val="800"/>
              </a:spcAft>
              <a:defRPr/>
            </a:pPr>
            <a:endParaRPr kumimoji="0" lang="en-US" sz="1500" b="0" i="0" u="none" strike="noStrike" kern="1200" cap="none" spc="0" normalizeH="0" baseline="0" noProof="0" dirty="0">
              <a:ln>
                <a:noFill/>
              </a:ln>
              <a:effectLst/>
              <a:uLnTx/>
              <a:uFillTx/>
              <a:latin typeface="Garamond" panose="02020404030301010803" pitchFamily="18" charset="0"/>
              <a:ea typeface="Calibri" panose="020F0502020204030204" pitchFamily="34" charset="0"/>
              <a:cs typeface="Times New Roman" panose="02020603050405020304" pitchFamily="18" charset="0"/>
            </a:endParaRPr>
          </a:p>
          <a:p>
            <a:endParaRPr lang="en-US" sz="1500" dirty="0"/>
          </a:p>
        </p:txBody>
      </p:sp>
    </p:spTree>
    <p:extLst>
      <p:ext uri="{BB962C8B-B14F-4D97-AF65-F5344CB8AC3E}">
        <p14:creationId xmlns:p14="http://schemas.microsoft.com/office/powerpoint/2010/main" val="2118755434"/>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 name="Rectangle 76">
            <a:extLst>
              <a:ext uri="{FF2B5EF4-FFF2-40B4-BE49-F238E27FC236}">
                <a16:creationId xmlns:a16="http://schemas.microsoft.com/office/drawing/2014/main" id="{3CAF01F4-43BC-4C8D-B3E7-889AD234BB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Oval 5">
            <a:extLst>
              <a:ext uri="{FF2B5EF4-FFF2-40B4-BE49-F238E27FC236}">
                <a16:creationId xmlns:a16="http://schemas.microsoft.com/office/drawing/2014/main" id="{06CA1EFD-9858-44D0-91BA-87238CF94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81" name="Straight Connector 80">
            <a:extLst>
              <a:ext uri="{FF2B5EF4-FFF2-40B4-BE49-F238E27FC236}">
                <a16:creationId xmlns:a16="http://schemas.microsoft.com/office/drawing/2014/main" id="{D35323DC-C2C7-41A7-92D3-2AF72E7E96D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useBgFill="1">
        <p:nvSpPr>
          <p:cNvPr id="83" name="Rectangle 82">
            <a:extLst>
              <a:ext uri="{FF2B5EF4-FFF2-40B4-BE49-F238E27FC236}">
                <a16:creationId xmlns:a16="http://schemas.microsoft.com/office/drawing/2014/main" id="{8075DF9C-FBFA-4852-9E97-463CCCDEE9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EE8C26B4-C16C-4C86-8146-C48FAC987F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6613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4026668-C93B-1148-BC25-F895CC2F9708}"/>
              </a:ext>
            </a:extLst>
          </p:cNvPr>
          <p:cNvSpPr>
            <a:spLocks noGrp="1"/>
          </p:cNvSpPr>
          <p:nvPr>
            <p:ph type="title"/>
          </p:nvPr>
        </p:nvSpPr>
        <p:spPr>
          <a:xfrm>
            <a:off x="457200" y="640080"/>
            <a:ext cx="3185917" cy="3034857"/>
          </a:xfrm>
        </p:spPr>
        <p:txBody>
          <a:bodyPr vert="horz" lIns="91440" tIns="45720" rIns="91440" bIns="45720" rtlCol="0" anchor="b">
            <a:normAutofit/>
          </a:bodyPr>
          <a:lstStyle/>
          <a:p>
            <a:pPr algn="r"/>
            <a:r>
              <a:rPr lang="en-US" sz="8800" spc="200" dirty="0">
                <a:solidFill>
                  <a:srgbClr val="FFFFFF"/>
                </a:solidFill>
              </a:rPr>
              <a:t>Bid Day!</a:t>
            </a:r>
          </a:p>
        </p:txBody>
      </p:sp>
      <p:pic>
        <p:nvPicPr>
          <p:cNvPr id="11" name="Picture 10" descr="A picture containing person, grass, outdoor&#10;&#10;Description automatically generated">
            <a:extLst>
              <a:ext uri="{FF2B5EF4-FFF2-40B4-BE49-F238E27FC236}">
                <a16:creationId xmlns:a16="http://schemas.microsoft.com/office/drawing/2014/main" id="{22384B5E-59F2-514F-9995-5532930D64BF}"/>
              </a:ext>
            </a:extLst>
          </p:cNvPr>
          <p:cNvPicPr>
            <a:picLocks noChangeAspect="1"/>
          </p:cNvPicPr>
          <p:nvPr/>
        </p:nvPicPr>
        <p:blipFill rotWithShape="1">
          <a:blip r:embed="rId2">
            <a:extLst>
              <a:ext uri="{28A0092B-C50C-407E-A947-70E740481C1C}">
                <a14:useLocalDpi xmlns:a14="http://schemas.microsoft.com/office/drawing/2010/main" val="0"/>
              </a:ext>
            </a:extLst>
          </a:blip>
          <a:srcRect t="5360" b="4904"/>
          <a:stretch/>
        </p:blipFill>
        <p:spPr>
          <a:xfrm>
            <a:off x="4572645" y="119782"/>
            <a:ext cx="3249753" cy="3304532"/>
          </a:xfrm>
          <a:prstGeom prst="rect">
            <a:avLst/>
          </a:prstGeom>
        </p:spPr>
      </p:pic>
      <p:pic>
        <p:nvPicPr>
          <p:cNvPr id="7" name="Picture 6" descr="A group of women holding signs&#10;&#10;Description automatically generated with medium confidence">
            <a:extLst>
              <a:ext uri="{FF2B5EF4-FFF2-40B4-BE49-F238E27FC236}">
                <a16:creationId xmlns:a16="http://schemas.microsoft.com/office/drawing/2014/main" id="{AD142876-3753-0145-A9DC-826B293B3548}"/>
              </a:ext>
            </a:extLst>
          </p:cNvPr>
          <p:cNvPicPr>
            <a:picLocks noChangeAspect="1"/>
          </p:cNvPicPr>
          <p:nvPr/>
        </p:nvPicPr>
        <p:blipFill rotWithShape="1">
          <a:blip r:embed="rId3">
            <a:extLst>
              <a:ext uri="{28A0092B-C50C-407E-A947-70E740481C1C}">
                <a14:useLocalDpi xmlns:a14="http://schemas.microsoft.com/office/drawing/2010/main" val="0"/>
              </a:ext>
            </a:extLst>
          </a:blip>
          <a:srcRect t="11444" b="7715"/>
          <a:stretch/>
        </p:blipFill>
        <p:spPr>
          <a:xfrm>
            <a:off x="8386843" y="101125"/>
            <a:ext cx="3240711" cy="3380418"/>
          </a:xfrm>
          <a:prstGeom prst="rect">
            <a:avLst/>
          </a:prstGeom>
        </p:spPr>
      </p:pic>
      <p:cxnSp>
        <p:nvCxnSpPr>
          <p:cNvPr id="87" name="Straight Connector 86">
            <a:extLst>
              <a:ext uri="{FF2B5EF4-FFF2-40B4-BE49-F238E27FC236}">
                <a16:creationId xmlns:a16="http://schemas.microsoft.com/office/drawing/2014/main" id="{C7451CD4-E661-4A39-B545-79A6C627366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8749" y="3765314"/>
            <a:ext cx="283464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person, outdoor, person, people&#10;&#10;Description automatically generated">
            <a:extLst>
              <a:ext uri="{FF2B5EF4-FFF2-40B4-BE49-F238E27FC236}">
                <a16:creationId xmlns:a16="http://schemas.microsoft.com/office/drawing/2014/main" id="{30B5F187-4272-5047-A016-97A9431E27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4052" y="3486040"/>
            <a:ext cx="3238346" cy="3222155"/>
          </a:xfrm>
          <a:prstGeom prst="rect">
            <a:avLst/>
          </a:prstGeom>
        </p:spPr>
      </p:pic>
      <p:pic>
        <p:nvPicPr>
          <p:cNvPr id="9" name="Picture 8" descr="A picture containing grass, outdoor, tree, sky&#10;&#10;Description automatically generated">
            <a:extLst>
              <a:ext uri="{FF2B5EF4-FFF2-40B4-BE49-F238E27FC236}">
                <a16:creationId xmlns:a16="http://schemas.microsoft.com/office/drawing/2014/main" id="{1B533DF0-9722-BA4F-8DB2-3373682188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27476" y="3582668"/>
            <a:ext cx="3238341" cy="3092616"/>
          </a:xfrm>
          <a:prstGeom prst="rect">
            <a:avLst/>
          </a:prstGeom>
        </p:spPr>
      </p:pic>
      <p:pic>
        <p:nvPicPr>
          <p:cNvPr id="13" name="Picture 12" descr="A group of women dancing&#10;&#10;Description automatically generated with medium confidence">
            <a:extLst>
              <a:ext uri="{FF2B5EF4-FFF2-40B4-BE49-F238E27FC236}">
                <a16:creationId xmlns:a16="http://schemas.microsoft.com/office/drawing/2014/main" id="{98C41E63-9010-6941-971C-BD51396176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4438" y="3913899"/>
            <a:ext cx="2903262" cy="2700414"/>
          </a:xfrm>
          <a:prstGeom prst="rect">
            <a:avLst/>
          </a:prstGeom>
        </p:spPr>
      </p:pic>
    </p:spTree>
    <p:extLst>
      <p:ext uri="{BB962C8B-B14F-4D97-AF65-F5344CB8AC3E}">
        <p14:creationId xmlns:p14="http://schemas.microsoft.com/office/powerpoint/2010/main" val="41080763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7422F06-6017-4361-8872-E0E2CEB20B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481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F3FF95-6810-4089-8114-829359E2D12C}"/>
              </a:ext>
            </a:extLst>
          </p:cNvPr>
          <p:cNvSpPr>
            <a:spLocks noGrp="1"/>
          </p:cNvSpPr>
          <p:nvPr>
            <p:ph type="title"/>
          </p:nvPr>
        </p:nvSpPr>
        <p:spPr>
          <a:xfrm>
            <a:off x="100361" y="643467"/>
            <a:ext cx="3958719" cy="5571066"/>
          </a:xfrm>
        </p:spPr>
        <p:txBody>
          <a:bodyPr>
            <a:normAutofit/>
          </a:bodyPr>
          <a:lstStyle/>
          <a:p>
            <a:pPr algn="ctr"/>
            <a:r>
              <a:rPr lang="en-US" sz="4000">
                <a:solidFill>
                  <a:srgbClr val="FFFFFF"/>
                </a:solidFill>
                <a:latin typeface="Garamond" panose="02020404030301010803" pitchFamily="18" charset="0"/>
              </a:rPr>
              <a:t>After Recruitment</a:t>
            </a:r>
          </a:p>
        </p:txBody>
      </p:sp>
      <p:graphicFrame>
        <p:nvGraphicFramePr>
          <p:cNvPr id="7" name="Content Placeholder 2">
            <a:extLst>
              <a:ext uri="{FF2B5EF4-FFF2-40B4-BE49-F238E27FC236}">
                <a16:creationId xmlns:a16="http://schemas.microsoft.com/office/drawing/2014/main" id="{3E41E3FE-75B8-4DA5-AFDE-A6CE7353CF2D}"/>
              </a:ext>
            </a:extLst>
          </p:cNvPr>
          <p:cNvGraphicFramePr>
            <a:graphicFrameLocks noGrp="1"/>
          </p:cNvGraphicFramePr>
          <p:nvPr>
            <p:ph idx="1"/>
            <p:extLst>
              <p:ext uri="{D42A27DB-BD31-4B8C-83A1-F6EECF244321}">
                <p14:modId xmlns:p14="http://schemas.microsoft.com/office/powerpoint/2010/main" val="2642967587"/>
              </p:ext>
            </p:extLst>
          </p:nvPr>
        </p:nvGraphicFramePr>
        <p:xfrm>
          <a:off x="4891314" y="159657"/>
          <a:ext cx="7024915" cy="64878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423878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3CAF01F4-43BC-4C8D-B3E7-889AD234BB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Oval 5">
            <a:extLst>
              <a:ext uri="{FF2B5EF4-FFF2-40B4-BE49-F238E27FC236}">
                <a16:creationId xmlns:a16="http://schemas.microsoft.com/office/drawing/2014/main" id="{06CA1EFD-9858-44D0-91BA-87238CF94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D35323DC-C2C7-41A7-92D3-2AF72E7E96D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CDCC3573-D278-4CC7-B53E-343695AD85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59968"/>
            <a:ext cx="12192000" cy="22980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 name="Title 1">
            <a:extLst>
              <a:ext uri="{FF2B5EF4-FFF2-40B4-BE49-F238E27FC236}">
                <a16:creationId xmlns:a16="http://schemas.microsoft.com/office/drawing/2014/main" id="{CE1A176F-1244-2E4D-A123-FF81472AB31E}"/>
              </a:ext>
            </a:extLst>
          </p:cNvPr>
          <p:cNvSpPr>
            <a:spLocks noGrp="1"/>
          </p:cNvSpPr>
          <p:nvPr>
            <p:ph type="title"/>
          </p:nvPr>
        </p:nvSpPr>
        <p:spPr>
          <a:xfrm>
            <a:off x="457200" y="4960137"/>
            <a:ext cx="7772400" cy="1463040"/>
          </a:xfrm>
        </p:spPr>
        <p:txBody>
          <a:bodyPr vert="horz" lIns="91440" tIns="45720" rIns="91440" bIns="45720" rtlCol="0" anchor="ctr">
            <a:normAutofit/>
          </a:bodyPr>
          <a:lstStyle/>
          <a:p>
            <a:pPr algn="r"/>
            <a:r>
              <a:rPr lang="en-US" spc="200">
                <a:solidFill>
                  <a:srgbClr val="FFFFFF"/>
                </a:solidFill>
              </a:rPr>
              <a:t>After Recruitment</a:t>
            </a:r>
          </a:p>
        </p:txBody>
      </p:sp>
      <p:sp>
        <p:nvSpPr>
          <p:cNvPr id="27" name="Rectangle 26">
            <a:extLst>
              <a:ext uri="{FF2B5EF4-FFF2-40B4-BE49-F238E27FC236}">
                <a16:creationId xmlns:a16="http://schemas.microsoft.com/office/drawing/2014/main" id="{519446D5-5D8C-46A2-9D7E-14CC5B6F7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780AA5C-89DC-6E4B-BD51-4D2CE05113BB}"/>
              </a:ext>
            </a:extLst>
          </p:cNvPr>
          <p:cNvPicPr>
            <a:picLocks noChangeAspect="1"/>
          </p:cNvPicPr>
          <p:nvPr/>
        </p:nvPicPr>
        <p:blipFill rotWithShape="1">
          <a:blip r:embed="rId2">
            <a:extLst>
              <a:ext uri="{28A0092B-C50C-407E-A947-70E740481C1C}">
                <a14:useLocalDpi xmlns:a14="http://schemas.microsoft.com/office/drawing/2010/main" val="0"/>
              </a:ext>
            </a:extLst>
          </a:blip>
          <a:srcRect t="4609"/>
          <a:stretch/>
        </p:blipFill>
        <p:spPr>
          <a:xfrm>
            <a:off x="591626" y="650670"/>
            <a:ext cx="2467492" cy="3436141"/>
          </a:xfrm>
          <a:prstGeom prst="rect">
            <a:avLst/>
          </a:prstGeom>
        </p:spPr>
      </p:pic>
      <p:cxnSp>
        <p:nvCxnSpPr>
          <p:cNvPr id="29" name="Straight Connector 28">
            <a:extLst>
              <a:ext uri="{FF2B5EF4-FFF2-40B4-BE49-F238E27FC236}">
                <a16:creationId xmlns:a16="http://schemas.microsoft.com/office/drawing/2014/main" id="{4D7D08D1-4690-472B-82D2-87FD9720EA7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246548" y="822682"/>
            <a:ext cx="0" cy="292608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2" name="Picture 11" descr="A picture containing person&#10;&#10;Description automatically generated">
            <a:extLst>
              <a:ext uri="{FF2B5EF4-FFF2-40B4-BE49-F238E27FC236}">
                <a16:creationId xmlns:a16="http://schemas.microsoft.com/office/drawing/2014/main" id="{8EC1464A-B276-6145-AE63-22D8574957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1360" y="687270"/>
            <a:ext cx="2681483" cy="3405058"/>
          </a:xfrm>
          <a:prstGeom prst="rect">
            <a:avLst/>
          </a:prstGeom>
        </p:spPr>
      </p:pic>
      <p:cxnSp>
        <p:nvCxnSpPr>
          <p:cNvPr id="31" name="Straight Connector 30">
            <a:extLst>
              <a:ext uri="{FF2B5EF4-FFF2-40B4-BE49-F238E27FC236}">
                <a16:creationId xmlns:a16="http://schemas.microsoft.com/office/drawing/2014/main" id="{F890ACD7-D496-4CEA-821F-36C4198A4A2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6089" y="822682"/>
            <a:ext cx="0" cy="292608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 name="Picture 9" descr="A person holding a rose&#10;&#10;Description automatically generated with medium confidence">
            <a:extLst>
              <a:ext uri="{FF2B5EF4-FFF2-40B4-BE49-F238E27FC236}">
                <a16:creationId xmlns:a16="http://schemas.microsoft.com/office/drawing/2014/main" id="{1A3E7E37-D83D-0C42-96B2-AA84B873FA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3712" y="754748"/>
            <a:ext cx="2681483" cy="3270101"/>
          </a:xfrm>
          <a:prstGeom prst="rect">
            <a:avLst/>
          </a:prstGeom>
        </p:spPr>
      </p:pic>
      <p:cxnSp>
        <p:nvCxnSpPr>
          <p:cNvPr id="33" name="Straight Connector 32">
            <a:extLst>
              <a:ext uri="{FF2B5EF4-FFF2-40B4-BE49-F238E27FC236}">
                <a16:creationId xmlns:a16="http://schemas.microsoft.com/office/drawing/2014/main" id="{5C81AFB1-5656-41BF-92C8-5BE68770B2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05630" y="822682"/>
            <a:ext cx="0" cy="292608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4" name="Picture 13" descr="A group of women posing for a picture&#10;&#10;Description automatically generated with medium confidence">
            <a:extLst>
              <a:ext uri="{FF2B5EF4-FFF2-40B4-BE49-F238E27FC236}">
                <a16:creationId xmlns:a16="http://schemas.microsoft.com/office/drawing/2014/main" id="{6F36B99F-8EC0-0845-9D92-546A1B3BE0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86063" y="687270"/>
            <a:ext cx="2828557" cy="3357338"/>
          </a:xfrm>
          <a:prstGeom prst="rect">
            <a:avLst/>
          </a:prstGeom>
        </p:spPr>
      </p:pic>
      <p:cxnSp>
        <p:nvCxnSpPr>
          <p:cNvPr id="35" name="Straight Connector 34">
            <a:extLst>
              <a:ext uri="{FF2B5EF4-FFF2-40B4-BE49-F238E27FC236}">
                <a16:creationId xmlns:a16="http://schemas.microsoft.com/office/drawing/2014/main" id="{997B327C-2832-4E53-A529-84CA9A74C75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7E1F03D-8C64-9E49-B918-2A03492F2132}"/>
              </a:ext>
            </a:extLst>
          </p:cNvPr>
          <p:cNvSpPr txBox="1"/>
          <p:nvPr/>
        </p:nvSpPr>
        <p:spPr>
          <a:xfrm>
            <a:off x="591626" y="4086811"/>
            <a:ext cx="2467492" cy="369075"/>
          </a:xfrm>
          <a:prstGeom prst="rect">
            <a:avLst/>
          </a:prstGeom>
          <a:noFill/>
        </p:spPr>
        <p:txBody>
          <a:bodyPr wrap="square" rtlCol="0">
            <a:spAutoFit/>
          </a:bodyPr>
          <a:lstStyle/>
          <a:p>
            <a:pPr algn="ctr"/>
            <a:r>
              <a:rPr lang="en-US" dirty="0"/>
              <a:t>Sisterhood Events</a:t>
            </a:r>
          </a:p>
        </p:txBody>
      </p:sp>
      <p:sp>
        <p:nvSpPr>
          <p:cNvPr id="28" name="TextBox 27">
            <a:extLst>
              <a:ext uri="{FF2B5EF4-FFF2-40B4-BE49-F238E27FC236}">
                <a16:creationId xmlns:a16="http://schemas.microsoft.com/office/drawing/2014/main" id="{0B8482C7-05F0-F645-B833-E63E4F6C37D2}"/>
              </a:ext>
            </a:extLst>
          </p:cNvPr>
          <p:cNvSpPr txBox="1"/>
          <p:nvPr/>
        </p:nvSpPr>
        <p:spPr>
          <a:xfrm>
            <a:off x="3408355" y="4125145"/>
            <a:ext cx="2467492" cy="369075"/>
          </a:xfrm>
          <a:prstGeom prst="rect">
            <a:avLst/>
          </a:prstGeom>
          <a:noFill/>
        </p:spPr>
        <p:txBody>
          <a:bodyPr wrap="square" rtlCol="0">
            <a:spAutoFit/>
          </a:bodyPr>
          <a:lstStyle/>
          <a:p>
            <a:pPr algn="ctr"/>
            <a:r>
              <a:rPr lang="en-US" dirty="0"/>
              <a:t>Big Little</a:t>
            </a:r>
          </a:p>
        </p:txBody>
      </p:sp>
      <p:sp>
        <p:nvSpPr>
          <p:cNvPr id="30" name="TextBox 29">
            <a:extLst>
              <a:ext uri="{FF2B5EF4-FFF2-40B4-BE49-F238E27FC236}">
                <a16:creationId xmlns:a16="http://schemas.microsoft.com/office/drawing/2014/main" id="{BCBDC4F8-EC7F-6745-B379-4AD9C068ED4E}"/>
              </a:ext>
            </a:extLst>
          </p:cNvPr>
          <p:cNvSpPr txBox="1"/>
          <p:nvPr/>
        </p:nvSpPr>
        <p:spPr>
          <a:xfrm>
            <a:off x="7671884" y="4107871"/>
            <a:ext cx="2467492" cy="369075"/>
          </a:xfrm>
          <a:prstGeom prst="rect">
            <a:avLst/>
          </a:prstGeom>
          <a:noFill/>
        </p:spPr>
        <p:txBody>
          <a:bodyPr wrap="square" rtlCol="0">
            <a:spAutoFit/>
          </a:bodyPr>
          <a:lstStyle/>
          <a:p>
            <a:pPr algn="ctr"/>
            <a:r>
              <a:rPr lang="en-US" dirty="0"/>
              <a:t>Initiation</a:t>
            </a:r>
          </a:p>
        </p:txBody>
      </p:sp>
    </p:spTree>
    <p:extLst>
      <p:ext uri="{BB962C8B-B14F-4D97-AF65-F5344CB8AC3E}">
        <p14:creationId xmlns:p14="http://schemas.microsoft.com/office/powerpoint/2010/main" val="33229612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E194971-2F2D-44B0-8AE6-FF2DCCEE0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a:extLst>
              <a:ext uri="{FF2B5EF4-FFF2-40B4-BE49-F238E27FC236}">
                <a16:creationId xmlns:a16="http://schemas.microsoft.com/office/drawing/2014/main" id="{1FF9A61E-EB11-4C46-82E1-3E00A3B4B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3" name="Straight Connector 12">
            <a:extLst>
              <a:ext uri="{FF2B5EF4-FFF2-40B4-BE49-F238E27FC236}">
                <a16:creationId xmlns:a16="http://schemas.microsoft.com/office/drawing/2014/main" id="{5E564EB3-35F2-4EFF-87DC-642DC02052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62AE8E50-35D4-4D5A-A4BB-168CBB027D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88726"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a:extLst>
              <a:ext uri="{FF2B5EF4-FFF2-40B4-BE49-F238E27FC236}">
                <a16:creationId xmlns:a16="http://schemas.microsoft.com/office/drawing/2014/main" id="{C37D1D6D-17D8-4296-B000-665D1892D0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396" y="1276539"/>
            <a:ext cx="5570417" cy="4304276"/>
          </a:xfrm>
          <a:custGeom>
            <a:avLst/>
            <a:gdLst>
              <a:gd name="connsiteX0" fmla="*/ 4985599 w 5593163"/>
              <a:gd name="connsiteY0" fmla="*/ 636203 h 4305008"/>
              <a:gd name="connsiteX1" fmla="*/ 5528908 w 5593163"/>
              <a:gd name="connsiteY1" fmla="*/ 1181049 h 4305008"/>
              <a:gd name="connsiteX2" fmla="*/ 4985599 w 5593163"/>
              <a:gd name="connsiteY2" fmla="*/ 636203 h 4305008"/>
              <a:gd name="connsiteX3" fmla="*/ 4985599 w 5593163"/>
              <a:gd name="connsiteY3" fmla="*/ 2333028 h 4305008"/>
              <a:gd name="connsiteX4" fmla="*/ 5528908 w 5593163"/>
              <a:gd name="connsiteY4" fmla="*/ 2877874 h 4305008"/>
              <a:gd name="connsiteX5" fmla="*/ 4985599 w 5593163"/>
              <a:gd name="connsiteY5" fmla="*/ 2333028 h 4305008"/>
              <a:gd name="connsiteX6" fmla="*/ 4985597 w 5593163"/>
              <a:gd name="connsiteY6" fmla="*/ 2034258 h 4305008"/>
              <a:gd name="connsiteX7" fmla="*/ 5528906 w 5593163"/>
              <a:gd name="connsiteY7" fmla="*/ 1493690 h 4305008"/>
              <a:gd name="connsiteX8" fmla="*/ 4985597 w 5593163"/>
              <a:gd name="connsiteY8" fmla="*/ 2034258 h 4305008"/>
              <a:gd name="connsiteX9" fmla="*/ 4985597 w 5593163"/>
              <a:gd name="connsiteY9" fmla="*/ 3731083 h 4305008"/>
              <a:gd name="connsiteX10" fmla="*/ 5528906 w 5593163"/>
              <a:gd name="connsiteY10" fmla="*/ 3190516 h 4305008"/>
              <a:gd name="connsiteX11" fmla="*/ 4985597 w 5593163"/>
              <a:gd name="connsiteY11" fmla="*/ 3731083 h 4305008"/>
              <a:gd name="connsiteX12" fmla="*/ 4842232 w 5593163"/>
              <a:gd name="connsiteY12" fmla="*/ 503273 h 4305008"/>
              <a:gd name="connsiteX13" fmla="*/ 4842826 w 5593163"/>
              <a:gd name="connsiteY13" fmla="*/ 491833 h 4305008"/>
              <a:gd name="connsiteX14" fmla="*/ 4843324 w 5593163"/>
              <a:gd name="connsiteY14" fmla="*/ 491866 h 4305008"/>
              <a:gd name="connsiteX15" fmla="*/ 4843350 w 5593163"/>
              <a:gd name="connsiteY15" fmla="*/ 491372 h 4305008"/>
              <a:gd name="connsiteX16" fmla="*/ 4860437 w 5593163"/>
              <a:gd name="connsiteY16" fmla="*/ 492995 h 4305008"/>
              <a:gd name="connsiteX17" fmla="*/ 4955899 w 5593163"/>
              <a:gd name="connsiteY17" fmla="*/ 502060 h 4305008"/>
              <a:gd name="connsiteX18" fmla="*/ 4972112 w 5593163"/>
              <a:gd name="connsiteY18" fmla="*/ 503599 h 4305008"/>
              <a:gd name="connsiteX19" fmla="*/ 4972229 w 5593163"/>
              <a:gd name="connsiteY19" fmla="*/ 504747 h 4305008"/>
              <a:gd name="connsiteX20" fmla="*/ 5583809 w 5593163"/>
              <a:gd name="connsiteY20" fmla="*/ 948988 h 4305008"/>
              <a:gd name="connsiteX21" fmla="*/ 5593163 w 5593163"/>
              <a:gd name="connsiteY21" fmla="*/ 971822 h 4305008"/>
              <a:gd name="connsiteX22" fmla="*/ 5593163 w 5593163"/>
              <a:gd name="connsiteY22" fmla="*/ 1318474 h 4305008"/>
              <a:gd name="connsiteX23" fmla="*/ 5558612 w 5593163"/>
              <a:gd name="connsiteY23" fmla="*/ 1315193 h 4305008"/>
              <a:gd name="connsiteX24" fmla="*/ 5542395 w 5593163"/>
              <a:gd name="connsiteY24" fmla="*/ 1313653 h 4305008"/>
              <a:gd name="connsiteX25" fmla="*/ 5542279 w 5593163"/>
              <a:gd name="connsiteY25" fmla="*/ 1312505 h 4305008"/>
              <a:gd name="connsiteX26" fmla="*/ 4852114 w 5593163"/>
              <a:gd name="connsiteY26" fmla="*/ 619464 h 4305008"/>
              <a:gd name="connsiteX27" fmla="*/ 4851608 w 5593163"/>
              <a:gd name="connsiteY27" fmla="*/ 619401 h 4305008"/>
              <a:gd name="connsiteX28" fmla="*/ 4851070 w 5593163"/>
              <a:gd name="connsiteY28" fmla="*/ 612725 h 4305008"/>
              <a:gd name="connsiteX29" fmla="*/ 4843603 w 5593163"/>
              <a:gd name="connsiteY29" fmla="*/ 520249 h 4305008"/>
              <a:gd name="connsiteX30" fmla="*/ 4842232 w 5593163"/>
              <a:gd name="connsiteY30" fmla="*/ 503273 h 4305008"/>
              <a:gd name="connsiteX31" fmla="*/ 4842232 w 5593163"/>
              <a:gd name="connsiteY31" fmla="*/ 2200098 h 4305008"/>
              <a:gd name="connsiteX32" fmla="*/ 4842826 w 5593163"/>
              <a:gd name="connsiteY32" fmla="*/ 2188658 h 4305008"/>
              <a:gd name="connsiteX33" fmla="*/ 4843324 w 5593163"/>
              <a:gd name="connsiteY33" fmla="*/ 2188691 h 4305008"/>
              <a:gd name="connsiteX34" fmla="*/ 4843350 w 5593163"/>
              <a:gd name="connsiteY34" fmla="*/ 2188197 h 4305008"/>
              <a:gd name="connsiteX35" fmla="*/ 4860437 w 5593163"/>
              <a:gd name="connsiteY35" fmla="*/ 2189820 h 4305008"/>
              <a:gd name="connsiteX36" fmla="*/ 4955899 w 5593163"/>
              <a:gd name="connsiteY36" fmla="*/ 2198885 h 4305008"/>
              <a:gd name="connsiteX37" fmla="*/ 4972112 w 5593163"/>
              <a:gd name="connsiteY37" fmla="*/ 2200424 h 4305008"/>
              <a:gd name="connsiteX38" fmla="*/ 4972229 w 5593163"/>
              <a:gd name="connsiteY38" fmla="*/ 2201572 h 4305008"/>
              <a:gd name="connsiteX39" fmla="*/ 5583809 w 5593163"/>
              <a:gd name="connsiteY39" fmla="*/ 2645813 h 4305008"/>
              <a:gd name="connsiteX40" fmla="*/ 5593163 w 5593163"/>
              <a:gd name="connsiteY40" fmla="*/ 2668647 h 4305008"/>
              <a:gd name="connsiteX41" fmla="*/ 5593163 w 5593163"/>
              <a:gd name="connsiteY41" fmla="*/ 3015299 h 4305008"/>
              <a:gd name="connsiteX42" fmla="*/ 5558612 w 5593163"/>
              <a:gd name="connsiteY42" fmla="*/ 3012018 h 4305008"/>
              <a:gd name="connsiteX43" fmla="*/ 5542395 w 5593163"/>
              <a:gd name="connsiteY43" fmla="*/ 3010478 h 4305008"/>
              <a:gd name="connsiteX44" fmla="*/ 5542279 w 5593163"/>
              <a:gd name="connsiteY44" fmla="*/ 3009330 h 4305008"/>
              <a:gd name="connsiteX45" fmla="*/ 4852114 w 5593163"/>
              <a:gd name="connsiteY45" fmla="*/ 2316289 h 4305008"/>
              <a:gd name="connsiteX46" fmla="*/ 4851608 w 5593163"/>
              <a:gd name="connsiteY46" fmla="*/ 2316226 h 4305008"/>
              <a:gd name="connsiteX47" fmla="*/ 4851070 w 5593163"/>
              <a:gd name="connsiteY47" fmla="*/ 2309550 h 4305008"/>
              <a:gd name="connsiteX48" fmla="*/ 4843603 w 5593163"/>
              <a:gd name="connsiteY48" fmla="*/ 2217074 h 4305008"/>
              <a:gd name="connsiteX49" fmla="*/ 4842232 w 5593163"/>
              <a:gd name="connsiteY49" fmla="*/ 2200098 h 4305008"/>
              <a:gd name="connsiteX50" fmla="*/ 4842232 w 5593163"/>
              <a:gd name="connsiteY50" fmla="*/ 3896923 h 4305008"/>
              <a:gd name="connsiteX51" fmla="*/ 4842826 w 5593163"/>
              <a:gd name="connsiteY51" fmla="*/ 3885483 h 4305008"/>
              <a:gd name="connsiteX52" fmla="*/ 4843324 w 5593163"/>
              <a:gd name="connsiteY52" fmla="*/ 3885516 h 4305008"/>
              <a:gd name="connsiteX53" fmla="*/ 4843350 w 5593163"/>
              <a:gd name="connsiteY53" fmla="*/ 3885022 h 4305008"/>
              <a:gd name="connsiteX54" fmla="*/ 4860437 w 5593163"/>
              <a:gd name="connsiteY54" fmla="*/ 3886645 h 4305008"/>
              <a:gd name="connsiteX55" fmla="*/ 4955899 w 5593163"/>
              <a:gd name="connsiteY55" fmla="*/ 3895710 h 4305008"/>
              <a:gd name="connsiteX56" fmla="*/ 4972112 w 5593163"/>
              <a:gd name="connsiteY56" fmla="*/ 3897249 h 4305008"/>
              <a:gd name="connsiteX57" fmla="*/ 4972229 w 5593163"/>
              <a:gd name="connsiteY57" fmla="*/ 3898397 h 4305008"/>
              <a:gd name="connsiteX58" fmla="*/ 5532481 w 5593163"/>
              <a:gd name="connsiteY58" fmla="*/ 4255797 h 4305008"/>
              <a:gd name="connsiteX59" fmla="*/ 5560926 w 5593163"/>
              <a:gd name="connsiteY59" fmla="*/ 4305008 h 4305008"/>
              <a:gd name="connsiteX60" fmla="*/ 5409877 w 5593163"/>
              <a:gd name="connsiteY60" fmla="*/ 4305008 h 4305008"/>
              <a:gd name="connsiteX61" fmla="*/ 5357754 w 5593163"/>
              <a:gd name="connsiteY61" fmla="*/ 4241205 h 4305008"/>
              <a:gd name="connsiteX62" fmla="*/ 4985599 w 5593163"/>
              <a:gd name="connsiteY62" fmla="*/ 4029853 h 4305008"/>
              <a:gd name="connsiteX63" fmla="*/ 5084780 w 5593163"/>
              <a:gd name="connsiteY63" fmla="*/ 4271827 h 4305008"/>
              <a:gd name="connsiteX64" fmla="*/ 5111462 w 5593163"/>
              <a:gd name="connsiteY64" fmla="*/ 4305008 h 4305008"/>
              <a:gd name="connsiteX65" fmla="*/ 4957353 w 5593163"/>
              <a:gd name="connsiteY65" fmla="*/ 4305008 h 4305008"/>
              <a:gd name="connsiteX66" fmla="*/ 4927231 w 5593163"/>
              <a:gd name="connsiteY66" fmla="*/ 4254710 h 4305008"/>
              <a:gd name="connsiteX67" fmla="*/ 4852114 w 5593163"/>
              <a:gd name="connsiteY67" fmla="*/ 4013114 h 4305008"/>
              <a:gd name="connsiteX68" fmla="*/ 4851608 w 5593163"/>
              <a:gd name="connsiteY68" fmla="*/ 4013051 h 4305008"/>
              <a:gd name="connsiteX69" fmla="*/ 4851070 w 5593163"/>
              <a:gd name="connsiteY69" fmla="*/ 4006375 h 4305008"/>
              <a:gd name="connsiteX70" fmla="*/ 4843603 w 5593163"/>
              <a:gd name="connsiteY70" fmla="*/ 3913899 h 4305008"/>
              <a:gd name="connsiteX71" fmla="*/ 4842232 w 5593163"/>
              <a:gd name="connsiteY71" fmla="*/ 3896923 h 4305008"/>
              <a:gd name="connsiteX72" fmla="*/ 4842230 w 5593163"/>
              <a:gd name="connsiteY72" fmla="*/ 469318 h 4305008"/>
              <a:gd name="connsiteX73" fmla="*/ 4843601 w 5593163"/>
              <a:gd name="connsiteY73" fmla="*/ 452471 h 4305008"/>
              <a:gd name="connsiteX74" fmla="*/ 4851065 w 5593163"/>
              <a:gd name="connsiteY74" fmla="*/ 360740 h 4305008"/>
              <a:gd name="connsiteX75" fmla="*/ 4851605 w 5593163"/>
              <a:gd name="connsiteY75" fmla="*/ 354103 h 4305008"/>
              <a:gd name="connsiteX76" fmla="*/ 4852110 w 5593163"/>
              <a:gd name="connsiteY76" fmla="*/ 354040 h 4305008"/>
              <a:gd name="connsiteX77" fmla="*/ 4936323 w 5593163"/>
              <a:gd name="connsiteY77" fmla="*/ 96778 h 4305008"/>
              <a:gd name="connsiteX78" fmla="*/ 4998957 w 5593163"/>
              <a:gd name="connsiteY78" fmla="*/ 0 h 4305008"/>
              <a:gd name="connsiteX79" fmla="*/ 5167333 w 5593163"/>
              <a:gd name="connsiteY79" fmla="*/ 0 h 4305008"/>
              <a:gd name="connsiteX80" fmla="*/ 5099105 w 5593163"/>
              <a:gd name="connsiteY80" fmla="*/ 76659 h 4305008"/>
              <a:gd name="connsiteX81" fmla="*/ 4985597 w 5593163"/>
              <a:gd name="connsiteY81" fmla="*/ 337433 h 4305008"/>
              <a:gd name="connsiteX82" fmla="*/ 5424571 w 5593163"/>
              <a:gd name="connsiteY82" fmla="*/ 44350 h 4305008"/>
              <a:gd name="connsiteX83" fmla="*/ 5446799 w 5593163"/>
              <a:gd name="connsiteY83" fmla="*/ 0 h 4305008"/>
              <a:gd name="connsiteX84" fmla="*/ 5593163 w 5593163"/>
              <a:gd name="connsiteY84" fmla="*/ 0 h 4305008"/>
              <a:gd name="connsiteX85" fmla="*/ 5593163 w 5593163"/>
              <a:gd name="connsiteY85" fmla="*/ 4197 h 4305008"/>
              <a:gd name="connsiteX86" fmla="*/ 5543598 w 5593163"/>
              <a:gd name="connsiteY86" fmla="*/ 95636 h 4305008"/>
              <a:gd name="connsiteX87" fmla="*/ 4972226 w 5593163"/>
              <a:gd name="connsiteY87" fmla="*/ 467856 h 4305008"/>
              <a:gd name="connsiteX88" fmla="*/ 4972110 w 5593163"/>
              <a:gd name="connsiteY88" fmla="*/ 468995 h 4305008"/>
              <a:gd name="connsiteX89" fmla="*/ 4955893 w 5593163"/>
              <a:gd name="connsiteY89" fmla="*/ 470523 h 4305008"/>
              <a:gd name="connsiteX90" fmla="*/ 4860466 w 5593163"/>
              <a:gd name="connsiteY90" fmla="*/ 479514 h 4305008"/>
              <a:gd name="connsiteX91" fmla="*/ 4843348 w 5593163"/>
              <a:gd name="connsiteY91" fmla="*/ 481127 h 4305008"/>
              <a:gd name="connsiteX92" fmla="*/ 4843322 w 5593163"/>
              <a:gd name="connsiteY92" fmla="*/ 480636 h 4305008"/>
              <a:gd name="connsiteX93" fmla="*/ 4842823 w 5593163"/>
              <a:gd name="connsiteY93" fmla="*/ 480669 h 4305008"/>
              <a:gd name="connsiteX94" fmla="*/ 4842230 w 5593163"/>
              <a:gd name="connsiteY94" fmla="*/ 469318 h 4305008"/>
              <a:gd name="connsiteX95" fmla="*/ 4842230 w 5593163"/>
              <a:gd name="connsiteY95" fmla="*/ 2166144 h 4305008"/>
              <a:gd name="connsiteX96" fmla="*/ 4843601 w 5593163"/>
              <a:gd name="connsiteY96" fmla="*/ 2149296 h 4305008"/>
              <a:gd name="connsiteX97" fmla="*/ 4851065 w 5593163"/>
              <a:gd name="connsiteY97" fmla="*/ 2057565 h 4305008"/>
              <a:gd name="connsiteX98" fmla="*/ 4851605 w 5593163"/>
              <a:gd name="connsiteY98" fmla="*/ 2050928 h 4305008"/>
              <a:gd name="connsiteX99" fmla="*/ 4852110 w 5593163"/>
              <a:gd name="connsiteY99" fmla="*/ 2050865 h 4305008"/>
              <a:gd name="connsiteX100" fmla="*/ 5542276 w 5593163"/>
              <a:gd name="connsiteY100" fmla="*/ 1363267 h 4305008"/>
              <a:gd name="connsiteX101" fmla="*/ 5542393 w 5593163"/>
              <a:gd name="connsiteY101" fmla="*/ 1362128 h 4305008"/>
              <a:gd name="connsiteX102" fmla="*/ 5558606 w 5593163"/>
              <a:gd name="connsiteY102" fmla="*/ 1360601 h 4305008"/>
              <a:gd name="connsiteX103" fmla="*/ 5593163 w 5593163"/>
              <a:gd name="connsiteY103" fmla="*/ 1357345 h 4305008"/>
              <a:gd name="connsiteX104" fmla="*/ 5593163 w 5593163"/>
              <a:gd name="connsiteY104" fmla="*/ 1701268 h 4305008"/>
              <a:gd name="connsiteX105" fmla="*/ 5583807 w 5593163"/>
              <a:gd name="connsiteY105" fmla="*/ 1723929 h 4305008"/>
              <a:gd name="connsiteX106" fmla="*/ 4972226 w 5593163"/>
              <a:gd name="connsiteY106" fmla="*/ 2164681 h 4305008"/>
              <a:gd name="connsiteX107" fmla="*/ 4972110 w 5593163"/>
              <a:gd name="connsiteY107" fmla="*/ 2165820 h 4305008"/>
              <a:gd name="connsiteX108" fmla="*/ 4955893 w 5593163"/>
              <a:gd name="connsiteY108" fmla="*/ 2167348 h 4305008"/>
              <a:gd name="connsiteX109" fmla="*/ 4860466 w 5593163"/>
              <a:gd name="connsiteY109" fmla="*/ 2176339 h 4305008"/>
              <a:gd name="connsiteX110" fmla="*/ 4843348 w 5593163"/>
              <a:gd name="connsiteY110" fmla="*/ 2177952 h 4305008"/>
              <a:gd name="connsiteX111" fmla="*/ 4843322 w 5593163"/>
              <a:gd name="connsiteY111" fmla="*/ 2177461 h 4305008"/>
              <a:gd name="connsiteX112" fmla="*/ 4842823 w 5593163"/>
              <a:gd name="connsiteY112" fmla="*/ 2177494 h 4305008"/>
              <a:gd name="connsiteX113" fmla="*/ 4842230 w 5593163"/>
              <a:gd name="connsiteY113" fmla="*/ 2166144 h 4305008"/>
              <a:gd name="connsiteX114" fmla="*/ 4842230 w 5593163"/>
              <a:gd name="connsiteY114" fmla="*/ 3862969 h 4305008"/>
              <a:gd name="connsiteX115" fmla="*/ 4843601 w 5593163"/>
              <a:gd name="connsiteY115" fmla="*/ 3846121 h 4305008"/>
              <a:gd name="connsiteX116" fmla="*/ 4851065 w 5593163"/>
              <a:gd name="connsiteY116" fmla="*/ 3754390 h 4305008"/>
              <a:gd name="connsiteX117" fmla="*/ 4851605 w 5593163"/>
              <a:gd name="connsiteY117" fmla="*/ 3747753 h 4305008"/>
              <a:gd name="connsiteX118" fmla="*/ 4852110 w 5593163"/>
              <a:gd name="connsiteY118" fmla="*/ 3747690 h 4305008"/>
              <a:gd name="connsiteX119" fmla="*/ 5542276 w 5593163"/>
              <a:gd name="connsiteY119" fmla="*/ 3060092 h 4305008"/>
              <a:gd name="connsiteX120" fmla="*/ 5542393 w 5593163"/>
              <a:gd name="connsiteY120" fmla="*/ 3058953 h 4305008"/>
              <a:gd name="connsiteX121" fmla="*/ 5558606 w 5593163"/>
              <a:gd name="connsiteY121" fmla="*/ 3057426 h 4305008"/>
              <a:gd name="connsiteX122" fmla="*/ 5593163 w 5593163"/>
              <a:gd name="connsiteY122" fmla="*/ 3054170 h 4305008"/>
              <a:gd name="connsiteX123" fmla="*/ 5593163 w 5593163"/>
              <a:gd name="connsiteY123" fmla="*/ 3398093 h 4305008"/>
              <a:gd name="connsiteX124" fmla="*/ 5583807 w 5593163"/>
              <a:gd name="connsiteY124" fmla="*/ 3420754 h 4305008"/>
              <a:gd name="connsiteX125" fmla="*/ 4972226 w 5593163"/>
              <a:gd name="connsiteY125" fmla="*/ 3861506 h 4305008"/>
              <a:gd name="connsiteX126" fmla="*/ 4972110 w 5593163"/>
              <a:gd name="connsiteY126" fmla="*/ 3862645 h 4305008"/>
              <a:gd name="connsiteX127" fmla="*/ 4955893 w 5593163"/>
              <a:gd name="connsiteY127" fmla="*/ 3864173 h 4305008"/>
              <a:gd name="connsiteX128" fmla="*/ 4860466 w 5593163"/>
              <a:gd name="connsiteY128" fmla="*/ 3873164 h 4305008"/>
              <a:gd name="connsiteX129" fmla="*/ 4843348 w 5593163"/>
              <a:gd name="connsiteY129" fmla="*/ 3874777 h 4305008"/>
              <a:gd name="connsiteX130" fmla="*/ 4843322 w 5593163"/>
              <a:gd name="connsiteY130" fmla="*/ 3874286 h 4305008"/>
              <a:gd name="connsiteX131" fmla="*/ 4842823 w 5593163"/>
              <a:gd name="connsiteY131" fmla="*/ 3874319 h 4305008"/>
              <a:gd name="connsiteX132" fmla="*/ 4842230 w 5593163"/>
              <a:gd name="connsiteY132" fmla="*/ 3862969 h 4305008"/>
              <a:gd name="connsiteX133" fmla="*/ 4135041 w 5593163"/>
              <a:gd name="connsiteY133" fmla="*/ 1181049 h 4305008"/>
              <a:gd name="connsiteX134" fmla="*/ 4678350 w 5593163"/>
              <a:gd name="connsiteY134" fmla="*/ 636203 h 4305008"/>
              <a:gd name="connsiteX135" fmla="*/ 4135041 w 5593163"/>
              <a:gd name="connsiteY135" fmla="*/ 1181049 h 4305008"/>
              <a:gd name="connsiteX136" fmla="*/ 4135041 w 5593163"/>
              <a:gd name="connsiteY136" fmla="*/ 1493690 h 4305008"/>
              <a:gd name="connsiteX137" fmla="*/ 4678350 w 5593163"/>
              <a:gd name="connsiteY137" fmla="*/ 2034258 h 4305008"/>
              <a:gd name="connsiteX138" fmla="*/ 4135041 w 5593163"/>
              <a:gd name="connsiteY138" fmla="*/ 1493690 h 4305008"/>
              <a:gd name="connsiteX139" fmla="*/ 4135041 w 5593163"/>
              <a:gd name="connsiteY139" fmla="*/ 2877874 h 4305008"/>
              <a:gd name="connsiteX140" fmla="*/ 4678350 w 5593163"/>
              <a:gd name="connsiteY140" fmla="*/ 2333028 h 4305008"/>
              <a:gd name="connsiteX141" fmla="*/ 4135041 w 5593163"/>
              <a:gd name="connsiteY141" fmla="*/ 2877874 h 4305008"/>
              <a:gd name="connsiteX142" fmla="*/ 4135041 w 5593163"/>
              <a:gd name="connsiteY142" fmla="*/ 3190516 h 4305008"/>
              <a:gd name="connsiteX143" fmla="*/ 4678350 w 5593163"/>
              <a:gd name="connsiteY143" fmla="*/ 3731083 h 4305008"/>
              <a:gd name="connsiteX144" fmla="*/ 4135041 w 5593163"/>
              <a:gd name="connsiteY144" fmla="*/ 3190516 h 4305008"/>
              <a:gd name="connsiteX145" fmla="*/ 4103022 w 5593163"/>
              <a:gd name="connsiteY145" fmla="*/ 4305008 h 4305008"/>
              <a:gd name="connsiteX146" fmla="*/ 4131467 w 5593163"/>
              <a:gd name="connsiteY146" fmla="*/ 4255797 h 4305008"/>
              <a:gd name="connsiteX147" fmla="*/ 4691720 w 5593163"/>
              <a:gd name="connsiteY147" fmla="*/ 3898397 h 4305008"/>
              <a:gd name="connsiteX148" fmla="*/ 4691837 w 5593163"/>
              <a:gd name="connsiteY148" fmla="*/ 3897249 h 4305008"/>
              <a:gd name="connsiteX149" fmla="*/ 4708050 w 5593163"/>
              <a:gd name="connsiteY149" fmla="*/ 3895710 h 4305008"/>
              <a:gd name="connsiteX150" fmla="*/ 4803512 w 5593163"/>
              <a:gd name="connsiteY150" fmla="*/ 3886645 h 4305008"/>
              <a:gd name="connsiteX151" fmla="*/ 4820599 w 5593163"/>
              <a:gd name="connsiteY151" fmla="*/ 3885022 h 4305008"/>
              <a:gd name="connsiteX152" fmla="*/ 4820625 w 5593163"/>
              <a:gd name="connsiteY152" fmla="*/ 3885516 h 4305008"/>
              <a:gd name="connsiteX153" fmla="*/ 4821123 w 5593163"/>
              <a:gd name="connsiteY153" fmla="*/ 3885483 h 4305008"/>
              <a:gd name="connsiteX154" fmla="*/ 4821717 w 5593163"/>
              <a:gd name="connsiteY154" fmla="*/ 3896923 h 4305008"/>
              <a:gd name="connsiteX155" fmla="*/ 4820346 w 5593163"/>
              <a:gd name="connsiteY155" fmla="*/ 3913899 h 4305008"/>
              <a:gd name="connsiteX156" fmla="*/ 4812879 w 5593163"/>
              <a:gd name="connsiteY156" fmla="*/ 4006375 h 4305008"/>
              <a:gd name="connsiteX157" fmla="*/ 4812341 w 5593163"/>
              <a:gd name="connsiteY157" fmla="*/ 4013051 h 4305008"/>
              <a:gd name="connsiteX158" fmla="*/ 4811835 w 5593163"/>
              <a:gd name="connsiteY158" fmla="*/ 4013114 h 4305008"/>
              <a:gd name="connsiteX159" fmla="*/ 4736718 w 5593163"/>
              <a:gd name="connsiteY159" fmla="*/ 4254710 h 4305008"/>
              <a:gd name="connsiteX160" fmla="*/ 4706597 w 5593163"/>
              <a:gd name="connsiteY160" fmla="*/ 4305008 h 4305008"/>
              <a:gd name="connsiteX161" fmla="*/ 4552487 w 5593163"/>
              <a:gd name="connsiteY161" fmla="*/ 4305008 h 4305008"/>
              <a:gd name="connsiteX162" fmla="*/ 4579169 w 5593163"/>
              <a:gd name="connsiteY162" fmla="*/ 4271827 h 4305008"/>
              <a:gd name="connsiteX163" fmla="*/ 4678350 w 5593163"/>
              <a:gd name="connsiteY163" fmla="*/ 4029853 h 4305008"/>
              <a:gd name="connsiteX164" fmla="*/ 4306196 w 5593163"/>
              <a:gd name="connsiteY164" fmla="*/ 4241205 h 4305008"/>
              <a:gd name="connsiteX165" fmla="*/ 4254073 w 5593163"/>
              <a:gd name="connsiteY165" fmla="*/ 4305008 h 4305008"/>
              <a:gd name="connsiteX166" fmla="*/ 4068511 w 5593163"/>
              <a:gd name="connsiteY166" fmla="*/ 0 h 4305008"/>
              <a:gd name="connsiteX167" fmla="*/ 4217148 w 5593163"/>
              <a:gd name="connsiteY167" fmla="*/ 0 h 4305008"/>
              <a:gd name="connsiteX168" fmla="*/ 4239376 w 5593163"/>
              <a:gd name="connsiteY168" fmla="*/ 44350 h 4305008"/>
              <a:gd name="connsiteX169" fmla="*/ 4678350 w 5593163"/>
              <a:gd name="connsiteY169" fmla="*/ 337433 h 4305008"/>
              <a:gd name="connsiteX170" fmla="*/ 4564842 w 5593163"/>
              <a:gd name="connsiteY170" fmla="*/ 76659 h 4305008"/>
              <a:gd name="connsiteX171" fmla="*/ 4496615 w 5593163"/>
              <a:gd name="connsiteY171" fmla="*/ 0 h 4305008"/>
              <a:gd name="connsiteX172" fmla="*/ 4664989 w 5593163"/>
              <a:gd name="connsiteY172" fmla="*/ 0 h 4305008"/>
              <a:gd name="connsiteX173" fmla="*/ 4727623 w 5593163"/>
              <a:gd name="connsiteY173" fmla="*/ 96778 h 4305008"/>
              <a:gd name="connsiteX174" fmla="*/ 4811836 w 5593163"/>
              <a:gd name="connsiteY174" fmla="*/ 354040 h 4305008"/>
              <a:gd name="connsiteX175" fmla="*/ 4812342 w 5593163"/>
              <a:gd name="connsiteY175" fmla="*/ 354103 h 4305008"/>
              <a:gd name="connsiteX176" fmla="*/ 4812882 w 5593163"/>
              <a:gd name="connsiteY176" fmla="*/ 360740 h 4305008"/>
              <a:gd name="connsiteX177" fmla="*/ 4820346 w 5593163"/>
              <a:gd name="connsiteY177" fmla="*/ 452471 h 4305008"/>
              <a:gd name="connsiteX178" fmla="*/ 4821717 w 5593163"/>
              <a:gd name="connsiteY178" fmla="*/ 469318 h 4305008"/>
              <a:gd name="connsiteX179" fmla="*/ 4821124 w 5593163"/>
              <a:gd name="connsiteY179" fmla="*/ 480669 h 4305008"/>
              <a:gd name="connsiteX180" fmla="*/ 4820625 w 5593163"/>
              <a:gd name="connsiteY180" fmla="*/ 480636 h 4305008"/>
              <a:gd name="connsiteX181" fmla="*/ 4820599 w 5593163"/>
              <a:gd name="connsiteY181" fmla="*/ 481127 h 4305008"/>
              <a:gd name="connsiteX182" fmla="*/ 4803481 w 5593163"/>
              <a:gd name="connsiteY182" fmla="*/ 479514 h 4305008"/>
              <a:gd name="connsiteX183" fmla="*/ 4708054 w 5593163"/>
              <a:gd name="connsiteY183" fmla="*/ 470523 h 4305008"/>
              <a:gd name="connsiteX184" fmla="*/ 4691837 w 5593163"/>
              <a:gd name="connsiteY184" fmla="*/ 468995 h 4305008"/>
              <a:gd name="connsiteX185" fmla="*/ 4691721 w 5593163"/>
              <a:gd name="connsiteY185" fmla="*/ 467856 h 4305008"/>
              <a:gd name="connsiteX186" fmla="*/ 4120350 w 5593163"/>
              <a:gd name="connsiteY186" fmla="*/ 95636 h 4305008"/>
              <a:gd name="connsiteX187" fmla="*/ 3991674 w 5593163"/>
              <a:gd name="connsiteY187" fmla="*/ 1313979 h 4305008"/>
              <a:gd name="connsiteX188" fmla="*/ 3993045 w 5593163"/>
              <a:gd name="connsiteY188" fmla="*/ 1296998 h 4305008"/>
              <a:gd name="connsiteX189" fmla="*/ 4000509 w 5593163"/>
              <a:gd name="connsiteY189" fmla="*/ 1204541 h 4305008"/>
              <a:gd name="connsiteX190" fmla="*/ 4001049 w 5593163"/>
              <a:gd name="connsiteY190" fmla="*/ 1197851 h 4305008"/>
              <a:gd name="connsiteX191" fmla="*/ 4001555 w 5593163"/>
              <a:gd name="connsiteY191" fmla="*/ 1197788 h 4305008"/>
              <a:gd name="connsiteX192" fmla="*/ 4691720 w 5593163"/>
              <a:gd name="connsiteY192" fmla="*/ 504747 h 4305008"/>
              <a:gd name="connsiteX193" fmla="*/ 4691837 w 5593163"/>
              <a:gd name="connsiteY193" fmla="*/ 503599 h 4305008"/>
              <a:gd name="connsiteX194" fmla="*/ 4708050 w 5593163"/>
              <a:gd name="connsiteY194" fmla="*/ 502060 h 4305008"/>
              <a:gd name="connsiteX195" fmla="*/ 4803512 w 5593163"/>
              <a:gd name="connsiteY195" fmla="*/ 492995 h 4305008"/>
              <a:gd name="connsiteX196" fmla="*/ 4820599 w 5593163"/>
              <a:gd name="connsiteY196" fmla="*/ 491372 h 4305008"/>
              <a:gd name="connsiteX197" fmla="*/ 4820625 w 5593163"/>
              <a:gd name="connsiteY197" fmla="*/ 491866 h 4305008"/>
              <a:gd name="connsiteX198" fmla="*/ 4821123 w 5593163"/>
              <a:gd name="connsiteY198" fmla="*/ 491833 h 4305008"/>
              <a:gd name="connsiteX199" fmla="*/ 4821717 w 5593163"/>
              <a:gd name="connsiteY199" fmla="*/ 503273 h 4305008"/>
              <a:gd name="connsiteX200" fmla="*/ 4820346 w 5593163"/>
              <a:gd name="connsiteY200" fmla="*/ 520249 h 4305008"/>
              <a:gd name="connsiteX201" fmla="*/ 4812879 w 5593163"/>
              <a:gd name="connsiteY201" fmla="*/ 612725 h 4305008"/>
              <a:gd name="connsiteX202" fmla="*/ 4812341 w 5593163"/>
              <a:gd name="connsiteY202" fmla="*/ 619401 h 4305008"/>
              <a:gd name="connsiteX203" fmla="*/ 4811835 w 5593163"/>
              <a:gd name="connsiteY203" fmla="*/ 619464 h 4305008"/>
              <a:gd name="connsiteX204" fmla="*/ 4121670 w 5593163"/>
              <a:gd name="connsiteY204" fmla="*/ 1312505 h 4305008"/>
              <a:gd name="connsiteX205" fmla="*/ 4121554 w 5593163"/>
              <a:gd name="connsiteY205" fmla="*/ 1313653 h 4305008"/>
              <a:gd name="connsiteX206" fmla="*/ 4105337 w 5593163"/>
              <a:gd name="connsiteY206" fmla="*/ 1315193 h 4305008"/>
              <a:gd name="connsiteX207" fmla="*/ 4009911 w 5593163"/>
              <a:gd name="connsiteY207" fmla="*/ 1324255 h 4305008"/>
              <a:gd name="connsiteX208" fmla="*/ 3992792 w 5593163"/>
              <a:gd name="connsiteY208" fmla="*/ 1325881 h 4305008"/>
              <a:gd name="connsiteX209" fmla="*/ 3992766 w 5593163"/>
              <a:gd name="connsiteY209" fmla="*/ 1325386 h 4305008"/>
              <a:gd name="connsiteX210" fmla="*/ 3992267 w 5593163"/>
              <a:gd name="connsiteY210" fmla="*/ 1325419 h 4305008"/>
              <a:gd name="connsiteX211" fmla="*/ 3991674 w 5593163"/>
              <a:gd name="connsiteY211" fmla="*/ 1313979 h 4305008"/>
              <a:gd name="connsiteX212" fmla="*/ 3991674 w 5593163"/>
              <a:gd name="connsiteY212" fmla="*/ 1361805 h 4305008"/>
              <a:gd name="connsiteX213" fmla="*/ 3992268 w 5593163"/>
              <a:gd name="connsiteY213" fmla="*/ 1350455 h 4305008"/>
              <a:gd name="connsiteX214" fmla="*/ 3992766 w 5593163"/>
              <a:gd name="connsiteY214" fmla="*/ 1350487 h 4305008"/>
              <a:gd name="connsiteX215" fmla="*/ 3992792 w 5593163"/>
              <a:gd name="connsiteY215" fmla="*/ 1349997 h 4305008"/>
              <a:gd name="connsiteX216" fmla="*/ 4009880 w 5593163"/>
              <a:gd name="connsiteY216" fmla="*/ 1351607 h 4305008"/>
              <a:gd name="connsiteX217" fmla="*/ 4105341 w 5593163"/>
              <a:gd name="connsiteY217" fmla="*/ 1360601 h 4305008"/>
              <a:gd name="connsiteX218" fmla="*/ 4121554 w 5593163"/>
              <a:gd name="connsiteY218" fmla="*/ 1362128 h 4305008"/>
              <a:gd name="connsiteX219" fmla="*/ 4121671 w 5593163"/>
              <a:gd name="connsiteY219" fmla="*/ 1363267 h 4305008"/>
              <a:gd name="connsiteX220" fmla="*/ 4811836 w 5593163"/>
              <a:gd name="connsiteY220" fmla="*/ 2050865 h 4305008"/>
              <a:gd name="connsiteX221" fmla="*/ 4812342 w 5593163"/>
              <a:gd name="connsiteY221" fmla="*/ 2050928 h 4305008"/>
              <a:gd name="connsiteX222" fmla="*/ 4812882 w 5593163"/>
              <a:gd name="connsiteY222" fmla="*/ 2057565 h 4305008"/>
              <a:gd name="connsiteX223" fmla="*/ 4820346 w 5593163"/>
              <a:gd name="connsiteY223" fmla="*/ 2149296 h 4305008"/>
              <a:gd name="connsiteX224" fmla="*/ 4821717 w 5593163"/>
              <a:gd name="connsiteY224" fmla="*/ 2166144 h 4305008"/>
              <a:gd name="connsiteX225" fmla="*/ 4821124 w 5593163"/>
              <a:gd name="connsiteY225" fmla="*/ 2177494 h 4305008"/>
              <a:gd name="connsiteX226" fmla="*/ 4820625 w 5593163"/>
              <a:gd name="connsiteY226" fmla="*/ 2177461 h 4305008"/>
              <a:gd name="connsiteX227" fmla="*/ 4820599 w 5593163"/>
              <a:gd name="connsiteY227" fmla="*/ 2177952 h 4305008"/>
              <a:gd name="connsiteX228" fmla="*/ 4803481 w 5593163"/>
              <a:gd name="connsiteY228" fmla="*/ 2176339 h 4305008"/>
              <a:gd name="connsiteX229" fmla="*/ 4708054 w 5593163"/>
              <a:gd name="connsiteY229" fmla="*/ 2167348 h 4305008"/>
              <a:gd name="connsiteX230" fmla="*/ 4691837 w 5593163"/>
              <a:gd name="connsiteY230" fmla="*/ 2165820 h 4305008"/>
              <a:gd name="connsiteX231" fmla="*/ 4691721 w 5593163"/>
              <a:gd name="connsiteY231" fmla="*/ 2164681 h 4305008"/>
              <a:gd name="connsiteX232" fmla="*/ 4001556 w 5593163"/>
              <a:gd name="connsiteY232" fmla="*/ 1477083 h 4305008"/>
              <a:gd name="connsiteX233" fmla="*/ 4001050 w 5593163"/>
              <a:gd name="connsiteY233" fmla="*/ 1477021 h 4305008"/>
              <a:gd name="connsiteX234" fmla="*/ 4000512 w 5593163"/>
              <a:gd name="connsiteY234" fmla="*/ 1470397 h 4305008"/>
              <a:gd name="connsiteX235" fmla="*/ 3993045 w 5593163"/>
              <a:gd name="connsiteY235" fmla="*/ 1378647 h 4305008"/>
              <a:gd name="connsiteX236" fmla="*/ 3991674 w 5593163"/>
              <a:gd name="connsiteY236" fmla="*/ 1361805 h 4305008"/>
              <a:gd name="connsiteX237" fmla="*/ 3991674 w 5593163"/>
              <a:gd name="connsiteY237" fmla="*/ 3010804 h 4305008"/>
              <a:gd name="connsiteX238" fmla="*/ 3993045 w 5593163"/>
              <a:gd name="connsiteY238" fmla="*/ 2993823 h 4305008"/>
              <a:gd name="connsiteX239" fmla="*/ 4000509 w 5593163"/>
              <a:gd name="connsiteY239" fmla="*/ 2901366 h 4305008"/>
              <a:gd name="connsiteX240" fmla="*/ 4001049 w 5593163"/>
              <a:gd name="connsiteY240" fmla="*/ 2894676 h 4305008"/>
              <a:gd name="connsiteX241" fmla="*/ 4001555 w 5593163"/>
              <a:gd name="connsiteY241" fmla="*/ 2894613 h 4305008"/>
              <a:gd name="connsiteX242" fmla="*/ 4691720 w 5593163"/>
              <a:gd name="connsiteY242" fmla="*/ 2201572 h 4305008"/>
              <a:gd name="connsiteX243" fmla="*/ 4691837 w 5593163"/>
              <a:gd name="connsiteY243" fmla="*/ 2200424 h 4305008"/>
              <a:gd name="connsiteX244" fmla="*/ 4708050 w 5593163"/>
              <a:gd name="connsiteY244" fmla="*/ 2198885 h 4305008"/>
              <a:gd name="connsiteX245" fmla="*/ 4803512 w 5593163"/>
              <a:gd name="connsiteY245" fmla="*/ 2189820 h 4305008"/>
              <a:gd name="connsiteX246" fmla="*/ 4820599 w 5593163"/>
              <a:gd name="connsiteY246" fmla="*/ 2188197 h 4305008"/>
              <a:gd name="connsiteX247" fmla="*/ 4820625 w 5593163"/>
              <a:gd name="connsiteY247" fmla="*/ 2188691 h 4305008"/>
              <a:gd name="connsiteX248" fmla="*/ 4821123 w 5593163"/>
              <a:gd name="connsiteY248" fmla="*/ 2188658 h 4305008"/>
              <a:gd name="connsiteX249" fmla="*/ 4821717 w 5593163"/>
              <a:gd name="connsiteY249" fmla="*/ 2200098 h 4305008"/>
              <a:gd name="connsiteX250" fmla="*/ 4820346 w 5593163"/>
              <a:gd name="connsiteY250" fmla="*/ 2217074 h 4305008"/>
              <a:gd name="connsiteX251" fmla="*/ 4812879 w 5593163"/>
              <a:gd name="connsiteY251" fmla="*/ 2309550 h 4305008"/>
              <a:gd name="connsiteX252" fmla="*/ 4812341 w 5593163"/>
              <a:gd name="connsiteY252" fmla="*/ 2316226 h 4305008"/>
              <a:gd name="connsiteX253" fmla="*/ 4811835 w 5593163"/>
              <a:gd name="connsiteY253" fmla="*/ 2316289 h 4305008"/>
              <a:gd name="connsiteX254" fmla="*/ 4121670 w 5593163"/>
              <a:gd name="connsiteY254" fmla="*/ 3009330 h 4305008"/>
              <a:gd name="connsiteX255" fmla="*/ 4121554 w 5593163"/>
              <a:gd name="connsiteY255" fmla="*/ 3010478 h 4305008"/>
              <a:gd name="connsiteX256" fmla="*/ 4105337 w 5593163"/>
              <a:gd name="connsiteY256" fmla="*/ 3012018 h 4305008"/>
              <a:gd name="connsiteX257" fmla="*/ 4009911 w 5593163"/>
              <a:gd name="connsiteY257" fmla="*/ 3021080 h 4305008"/>
              <a:gd name="connsiteX258" fmla="*/ 3992792 w 5593163"/>
              <a:gd name="connsiteY258" fmla="*/ 3022706 h 4305008"/>
              <a:gd name="connsiteX259" fmla="*/ 3992766 w 5593163"/>
              <a:gd name="connsiteY259" fmla="*/ 3022211 h 4305008"/>
              <a:gd name="connsiteX260" fmla="*/ 3992267 w 5593163"/>
              <a:gd name="connsiteY260" fmla="*/ 3022244 h 4305008"/>
              <a:gd name="connsiteX261" fmla="*/ 3991674 w 5593163"/>
              <a:gd name="connsiteY261" fmla="*/ 3010804 h 4305008"/>
              <a:gd name="connsiteX262" fmla="*/ 3991674 w 5593163"/>
              <a:gd name="connsiteY262" fmla="*/ 3058630 h 4305008"/>
              <a:gd name="connsiteX263" fmla="*/ 3992268 w 5593163"/>
              <a:gd name="connsiteY263" fmla="*/ 3047280 h 4305008"/>
              <a:gd name="connsiteX264" fmla="*/ 3992766 w 5593163"/>
              <a:gd name="connsiteY264" fmla="*/ 3047312 h 4305008"/>
              <a:gd name="connsiteX265" fmla="*/ 3992792 w 5593163"/>
              <a:gd name="connsiteY265" fmla="*/ 3046822 h 4305008"/>
              <a:gd name="connsiteX266" fmla="*/ 4009880 w 5593163"/>
              <a:gd name="connsiteY266" fmla="*/ 3048432 h 4305008"/>
              <a:gd name="connsiteX267" fmla="*/ 4105341 w 5593163"/>
              <a:gd name="connsiteY267" fmla="*/ 3057426 h 4305008"/>
              <a:gd name="connsiteX268" fmla="*/ 4121554 w 5593163"/>
              <a:gd name="connsiteY268" fmla="*/ 3058953 h 4305008"/>
              <a:gd name="connsiteX269" fmla="*/ 4121671 w 5593163"/>
              <a:gd name="connsiteY269" fmla="*/ 3060092 h 4305008"/>
              <a:gd name="connsiteX270" fmla="*/ 4811836 w 5593163"/>
              <a:gd name="connsiteY270" fmla="*/ 3747690 h 4305008"/>
              <a:gd name="connsiteX271" fmla="*/ 4812342 w 5593163"/>
              <a:gd name="connsiteY271" fmla="*/ 3747753 h 4305008"/>
              <a:gd name="connsiteX272" fmla="*/ 4812882 w 5593163"/>
              <a:gd name="connsiteY272" fmla="*/ 3754390 h 4305008"/>
              <a:gd name="connsiteX273" fmla="*/ 4820346 w 5593163"/>
              <a:gd name="connsiteY273" fmla="*/ 3846121 h 4305008"/>
              <a:gd name="connsiteX274" fmla="*/ 4821717 w 5593163"/>
              <a:gd name="connsiteY274" fmla="*/ 3862969 h 4305008"/>
              <a:gd name="connsiteX275" fmla="*/ 4821124 w 5593163"/>
              <a:gd name="connsiteY275" fmla="*/ 3874319 h 4305008"/>
              <a:gd name="connsiteX276" fmla="*/ 4820625 w 5593163"/>
              <a:gd name="connsiteY276" fmla="*/ 3874286 h 4305008"/>
              <a:gd name="connsiteX277" fmla="*/ 4820599 w 5593163"/>
              <a:gd name="connsiteY277" fmla="*/ 3874777 h 4305008"/>
              <a:gd name="connsiteX278" fmla="*/ 4803481 w 5593163"/>
              <a:gd name="connsiteY278" fmla="*/ 3873164 h 4305008"/>
              <a:gd name="connsiteX279" fmla="*/ 4708054 w 5593163"/>
              <a:gd name="connsiteY279" fmla="*/ 3864173 h 4305008"/>
              <a:gd name="connsiteX280" fmla="*/ 4691837 w 5593163"/>
              <a:gd name="connsiteY280" fmla="*/ 3862645 h 4305008"/>
              <a:gd name="connsiteX281" fmla="*/ 4691721 w 5593163"/>
              <a:gd name="connsiteY281" fmla="*/ 3861506 h 4305008"/>
              <a:gd name="connsiteX282" fmla="*/ 4001556 w 5593163"/>
              <a:gd name="connsiteY282" fmla="*/ 3173908 h 4305008"/>
              <a:gd name="connsiteX283" fmla="*/ 4001050 w 5593163"/>
              <a:gd name="connsiteY283" fmla="*/ 3173846 h 4305008"/>
              <a:gd name="connsiteX284" fmla="*/ 4000512 w 5593163"/>
              <a:gd name="connsiteY284" fmla="*/ 3167222 h 4305008"/>
              <a:gd name="connsiteX285" fmla="*/ 3993045 w 5593163"/>
              <a:gd name="connsiteY285" fmla="*/ 3075472 h 4305008"/>
              <a:gd name="connsiteX286" fmla="*/ 3991674 w 5593163"/>
              <a:gd name="connsiteY286" fmla="*/ 3058630 h 4305008"/>
              <a:gd name="connsiteX287" fmla="*/ 3293448 w 5593163"/>
              <a:gd name="connsiteY287" fmla="*/ 636203 h 4305008"/>
              <a:gd name="connsiteX288" fmla="*/ 3836757 w 5593163"/>
              <a:gd name="connsiteY288" fmla="*/ 1181049 h 4305008"/>
              <a:gd name="connsiteX289" fmla="*/ 3293448 w 5593163"/>
              <a:gd name="connsiteY289" fmla="*/ 636203 h 4305008"/>
              <a:gd name="connsiteX290" fmla="*/ 3293448 w 5593163"/>
              <a:gd name="connsiteY290" fmla="*/ 2333028 h 4305008"/>
              <a:gd name="connsiteX291" fmla="*/ 3836757 w 5593163"/>
              <a:gd name="connsiteY291" fmla="*/ 2877874 h 4305008"/>
              <a:gd name="connsiteX292" fmla="*/ 3293448 w 5593163"/>
              <a:gd name="connsiteY292" fmla="*/ 2333028 h 4305008"/>
              <a:gd name="connsiteX293" fmla="*/ 3293446 w 5593163"/>
              <a:gd name="connsiteY293" fmla="*/ 2034258 h 4305008"/>
              <a:gd name="connsiteX294" fmla="*/ 3836755 w 5593163"/>
              <a:gd name="connsiteY294" fmla="*/ 1493690 h 4305008"/>
              <a:gd name="connsiteX295" fmla="*/ 3293446 w 5593163"/>
              <a:gd name="connsiteY295" fmla="*/ 2034258 h 4305008"/>
              <a:gd name="connsiteX296" fmla="*/ 3293446 w 5593163"/>
              <a:gd name="connsiteY296" fmla="*/ 3731083 h 4305008"/>
              <a:gd name="connsiteX297" fmla="*/ 3836755 w 5593163"/>
              <a:gd name="connsiteY297" fmla="*/ 3190516 h 4305008"/>
              <a:gd name="connsiteX298" fmla="*/ 3293446 w 5593163"/>
              <a:gd name="connsiteY298" fmla="*/ 3731083 h 4305008"/>
              <a:gd name="connsiteX299" fmla="*/ 3150081 w 5593163"/>
              <a:gd name="connsiteY299" fmla="*/ 503273 h 4305008"/>
              <a:gd name="connsiteX300" fmla="*/ 3150675 w 5593163"/>
              <a:gd name="connsiteY300" fmla="*/ 491833 h 4305008"/>
              <a:gd name="connsiteX301" fmla="*/ 3151173 w 5593163"/>
              <a:gd name="connsiteY301" fmla="*/ 491866 h 4305008"/>
              <a:gd name="connsiteX302" fmla="*/ 3151199 w 5593163"/>
              <a:gd name="connsiteY302" fmla="*/ 491372 h 4305008"/>
              <a:gd name="connsiteX303" fmla="*/ 3168287 w 5593163"/>
              <a:gd name="connsiteY303" fmla="*/ 492995 h 4305008"/>
              <a:gd name="connsiteX304" fmla="*/ 3263748 w 5593163"/>
              <a:gd name="connsiteY304" fmla="*/ 502060 h 4305008"/>
              <a:gd name="connsiteX305" fmla="*/ 3279961 w 5593163"/>
              <a:gd name="connsiteY305" fmla="*/ 503599 h 4305008"/>
              <a:gd name="connsiteX306" fmla="*/ 3280078 w 5593163"/>
              <a:gd name="connsiteY306" fmla="*/ 504747 h 4305008"/>
              <a:gd name="connsiteX307" fmla="*/ 3970244 w 5593163"/>
              <a:gd name="connsiteY307" fmla="*/ 1197788 h 4305008"/>
              <a:gd name="connsiteX308" fmla="*/ 3970749 w 5593163"/>
              <a:gd name="connsiteY308" fmla="*/ 1197851 h 4305008"/>
              <a:gd name="connsiteX309" fmla="*/ 3971290 w 5593163"/>
              <a:gd name="connsiteY309" fmla="*/ 1204541 h 4305008"/>
              <a:gd name="connsiteX310" fmla="*/ 3978754 w 5593163"/>
              <a:gd name="connsiteY310" fmla="*/ 1296998 h 4305008"/>
              <a:gd name="connsiteX311" fmla="*/ 3980124 w 5593163"/>
              <a:gd name="connsiteY311" fmla="*/ 1313979 h 4305008"/>
              <a:gd name="connsiteX312" fmla="*/ 3979531 w 5593163"/>
              <a:gd name="connsiteY312" fmla="*/ 1325419 h 4305008"/>
              <a:gd name="connsiteX313" fmla="*/ 3979032 w 5593163"/>
              <a:gd name="connsiteY313" fmla="*/ 1325386 h 4305008"/>
              <a:gd name="connsiteX314" fmla="*/ 3979006 w 5593163"/>
              <a:gd name="connsiteY314" fmla="*/ 1325881 h 4305008"/>
              <a:gd name="connsiteX315" fmla="*/ 3961888 w 5593163"/>
              <a:gd name="connsiteY315" fmla="*/ 1324255 h 4305008"/>
              <a:gd name="connsiteX316" fmla="*/ 3866461 w 5593163"/>
              <a:gd name="connsiteY316" fmla="*/ 1315193 h 4305008"/>
              <a:gd name="connsiteX317" fmla="*/ 3850245 w 5593163"/>
              <a:gd name="connsiteY317" fmla="*/ 1313653 h 4305008"/>
              <a:gd name="connsiteX318" fmla="*/ 3850129 w 5593163"/>
              <a:gd name="connsiteY318" fmla="*/ 1312505 h 4305008"/>
              <a:gd name="connsiteX319" fmla="*/ 3159963 w 5593163"/>
              <a:gd name="connsiteY319" fmla="*/ 619464 h 4305008"/>
              <a:gd name="connsiteX320" fmla="*/ 3159457 w 5593163"/>
              <a:gd name="connsiteY320" fmla="*/ 619401 h 4305008"/>
              <a:gd name="connsiteX321" fmla="*/ 3158919 w 5593163"/>
              <a:gd name="connsiteY321" fmla="*/ 612725 h 4305008"/>
              <a:gd name="connsiteX322" fmla="*/ 3151452 w 5593163"/>
              <a:gd name="connsiteY322" fmla="*/ 520249 h 4305008"/>
              <a:gd name="connsiteX323" fmla="*/ 3150081 w 5593163"/>
              <a:gd name="connsiteY323" fmla="*/ 503273 h 4305008"/>
              <a:gd name="connsiteX324" fmla="*/ 3150081 w 5593163"/>
              <a:gd name="connsiteY324" fmla="*/ 2200098 h 4305008"/>
              <a:gd name="connsiteX325" fmla="*/ 3150675 w 5593163"/>
              <a:gd name="connsiteY325" fmla="*/ 2188658 h 4305008"/>
              <a:gd name="connsiteX326" fmla="*/ 3151173 w 5593163"/>
              <a:gd name="connsiteY326" fmla="*/ 2188691 h 4305008"/>
              <a:gd name="connsiteX327" fmla="*/ 3151199 w 5593163"/>
              <a:gd name="connsiteY327" fmla="*/ 2188197 h 4305008"/>
              <a:gd name="connsiteX328" fmla="*/ 3168287 w 5593163"/>
              <a:gd name="connsiteY328" fmla="*/ 2189820 h 4305008"/>
              <a:gd name="connsiteX329" fmla="*/ 3263748 w 5593163"/>
              <a:gd name="connsiteY329" fmla="*/ 2198885 h 4305008"/>
              <a:gd name="connsiteX330" fmla="*/ 3279961 w 5593163"/>
              <a:gd name="connsiteY330" fmla="*/ 2200424 h 4305008"/>
              <a:gd name="connsiteX331" fmla="*/ 3280078 w 5593163"/>
              <a:gd name="connsiteY331" fmla="*/ 2201572 h 4305008"/>
              <a:gd name="connsiteX332" fmla="*/ 3970244 w 5593163"/>
              <a:gd name="connsiteY332" fmla="*/ 2894613 h 4305008"/>
              <a:gd name="connsiteX333" fmla="*/ 3970749 w 5593163"/>
              <a:gd name="connsiteY333" fmla="*/ 2894676 h 4305008"/>
              <a:gd name="connsiteX334" fmla="*/ 3971290 w 5593163"/>
              <a:gd name="connsiteY334" fmla="*/ 2901366 h 4305008"/>
              <a:gd name="connsiteX335" fmla="*/ 3978754 w 5593163"/>
              <a:gd name="connsiteY335" fmla="*/ 2993823 h 4305008"/>
              <a:gd name="connsiteX336" fmla="*/ 3980124 w 5593163"/>
              <a:gd name="connsiteY336" fmla="*/ 3010804 h 4305008"/>
              <a:gd name="connsiteX337" fmla="*/ 3979531 w 5593163"/>
              <a:gd name="connsiteY337" fmla="*/ 3022244 h 4305008"/>
              <a:gd name="connsiteX338" fmla="*/ 3979032 w 5593163"/>
              <a:gd name="connsiteY338" fmla="*/ 3022211 h 4305008"/>
              <a:gd name="connsiteX339" fmla="*/ 3979006 w 5593163"/>
              <a:gd name="connsiteY339" fmla="*/ 3022706 h 4305008"/>
              <a:gd name="connsiteX340" fmla="*/ 3961888 w 5593163"/>
              <a:gd name="connsiteY340" fmla="*/ 3021080 h 4305008"/>
              <a:gd name="connsiteX341" fmla="*/ 3866461 w 5593163"/>
              <a:gd name="connsiteY341" fmla="*/ 3012018 h 4305008"/>
              <a:gd name="connsiteX342" fmla="*/ 3850245 w 5593163"/>
              <a:gd name="connsiteY342" fmla="*/ 3010478 h 4305008"/>
              <a:gd name="connsiteX343" fmla="*/ 3850129 w 5593163"/>
              <a:gd name="connsiteY343" fmla="*/ 3009330 h 4305008"/>
              <a:gd name="connsiteX344" fmla="*/ 3159963 w 5593163"/>
              <a:gd name="connsiteY344" fmla="*/ 2316289 h 4305008"/>
              <a:gd name="connsiteX345" fmla="*/ 3159457 w 5593163"/>
              <a:gd name="connsiteY345" fmla="*/ 2316226 h 4305008"/>
              <a:gd name="connsiteX346" fmla="*/ 3158919 w 5593163"/>
              <a:gd name="connsiteY346" fmla="*/ 2309550 h 4305008"/>
              <a:gd name="connsiteX347" fmla="*/ 3151452 w 5593163"/>
              <a:gd name="connsiteY347" fmla="*/ 2217074 h 4305008"/>
              <a:gd name="connsiteX348" fmla="*/ 3150081 w 5593163"/>
              <a:gd name="connsiteY348" fmla="*/ 2200098 h 4305008"/>
              <a:gd name="connsiteX349" fmla="*/ 3150081 w 5593163"/>
              <a:gd name="connsiteY349" fmla="*/ 3896923 h 4305008"/>
              <a:gd name="connsiteX350" fmla="*/ 3150675 w 5593163"/>
              <a:gd name="connsiteY350" fmla="*/ 3885483 h 4305008"/>
              <a:gd name="connsiteX351" fmla="*/ 3151173 w 5593163"/>
              <a:gd name="connsiteY351" fmla="*/ 3885516 h 4305008"/>
              <a:gd name="connsiteX352" fmla="*/ 3151199 w 5593163"/>
              <a:gd name="connsiteY352" fmla="*/ 3885022 h 4305008"/>
              <a:gd name="connsiteX353" fmla="*/ 3168287 w 5593163"/>
              <a:gd name="connsiteY353" fmla="*/ 3886645 h 4305008"/>
              <a:gd name="connsiteX354" fmla="*/ 3263748 w 5593163"/>
              <a:gd name="connsiteY354" fmla="*/ 3895710 h 4305008"/>
              <a:gd name="connsiteX355" fmla="*/ 3279961 w 5593163"/>
              <a:gd name="connsiteY355" fmla="*/ 3897249 h 4305008"/>
              <a:gd name="connsiteX356" fmla="*/ 3280078 w 5593163"/>
              <a:gd name="connsiteY356" fmla="*/ 3898397 h 4305008"/>
              <a:gd name="connsiteX357" fmla="*/ 3840331 w 5593163"/>
              <a:gd name="connsiteY357" fmla="*/ 4255797 h 4305008"/>
              <a:gd name="connsiteX358" fmla="*/ 3868775 w 5593163"/>
              <a:gd name="connsiteY358" fmla="*/ 4305008 h 4305008"/>
              <a:gd name="connsiteX359" fmla="*/ 3717725 w 5593163"/>
              <a:gd name="connsiteY359" fmla="*/ 4305008 h 4305008"/>
              <a:gd name="connsiteX360" fmla="*/ 3665602 w 5593163"/>
              <a:gd name="connsiteY360" fmla="*/ 4241205 h 4305008"/>
              <a:gd name="connsiteX361" fmla="*/ 3293448 w 5593163"/>
              <a:gd name="connsiteY361" fmla="*/ 4029853 h 4305008"/>
              <a:gd name="connsiteX362" fmla="*/ 3392629 w 5593163"/>
              <a:gd name="connsiteY362" fmla="*/ 4271827 h 4305008"/>
              <a:gd name="connsiteX363" fmla="*/ 3419311 w 5593163"/>
              <a:gd name="connsiteY363" fmla="*/ 4305008 h 4305008"/>
              <a:gd name="connsiteX364" fmla="*/ 3265201 w 5593163"/>
              <a:gd name="connsiteY364" fmla="*/ 4305008 h 4305008"/>
              <a:gd name="connsiteX365" fmla="*/ 3235080 w 5593163"/>
              <a:gd name="connsiteY365" fmla="*/ 4254710 h 4305008"/>
              <a:gd name="connsiteX366" fmla="*/ 3159963 w 5593163"/>
              <a:gd name="connsiteY366" fmla="*/ 4013114 h 4305008"/>
              <a:gd name="connsiteX367" fmla="*/ 3159457 w 5593163"/>
              <a:gd name="connsiteY367" fmla="*/ 4013051 h 4305008"/>
              <a:gd name="connsiteX368" fmla="*/ 3158919 w 5593163"/>
              <a:gd name="connsiteY368" fmla="*/ 4006375 h 4305008"/>
              <a:gd name="connsiteX369" fmla="*/ 3151452 w 5593163"/>
              <a:gd name="connsiteY369" fmla="*/ 3913899 h 4305008"/>
              <a:gd name="connsiteX370" fmla="*/ 3150081 w 5593163"/>
              <a:gd name="connsiteY370" fmla="*/ 3896923 h 4305008"/>
              <a:gd name="connsiteX371" fmla="*/ 3150079 w 5593163"/>
              <a:gd name="connsiteY371" fmla="*/ 469318 h 4305008"/>
              <a:gd name="connsiteX372" fmla="*/ 3151450 w 5593163"/>
              <a:gd name="connsiteY372" fmla="*/ 452471 h 4305008"/>
              <a:gd name="connsiteX373" fmla="*/ 3158914 w 5593163"/>
              <a:gd name="connsiteY373" fmla="*/ 360740 h 4305008"/>
              <a:gd name="connsiteX374" fmla="*/ 3159454 w 5593163"/>
              <a:gd name="connsiteY374" fmla="*/ 354103 h 4305008"/>
              <a:gd name="connsiteX375" fmla="*/ 3159960 w 5593163"/>
              <a:gd name="connsiteY375" fmla="*/ 354040 h 4305008"/>
              <a:gd name="connsiteX376" fmla="*/ 3244173 w 5593163"/>
              <a:gd name="connsiteY376" fmla="*/ 96778 h 4305008"/>
              <a:gd name="connsiteX377" fmla="*/ 3306807 w 5593163"/>
              <a:gd name="connsiteY377" fmla="*/ 0 h 4305008"/>
              <a:gd name="connsiteX378" fmla="*/ 3475182 w 5593163"/>
              <a:gd name="connsiteY378" fmla="*/ 0 h 4305008"/>
              <a:gd name="connsiteX379" fmla="*/ 3406954 w 5593163"/>
              <a:gd name="connsiteY379" fmla="*/ 76659 h 4305008"/>
              <a:gd name="connsiteX380" fmla="*/ 3293446 w 5593163"/>
              <a:gd name="connsiteY380" fmla="*/ 337433 h 4305008"/>
              <a:gd name="connsiteX381" fmla="*/ 3732420 w 5593163"/>
              <a:gd name="connsiteY381" fmla="*/ 44350 h 4305008"/>
              <a:gd name="connsiteX382" fmla="*/ 3754649 w 5593163"/>
              <a:gd name="connsiteY382" fmla="*/ 0 h 4305008"/>
              <a:gd name="connsiteX383" fmla="*/ 3903287 w 5593163"/>
              <a:gd name="connsiteY383" fmla="*/ 0 h 4305008"/>
              <a:gd name="connsiteX384" fmla="*/ 3851448 w 5593163"/>
              <a:gd name="connsiteY384" fmla="*/ 95636 h 4305008"/>
              <a:gd name="connsiteX385" fmla="*/ 3280075 w 5593163"/>
              <a:gd name="connsiteY385" fmla="*/ 467856 h 4305008"/>
              <a:gd name="connsiteX386" fmla="*/ 3279959 w 5593163"/>
              <a:gd name="connsiteY386" fmla="*/ 468995 h 4305008"/>
              <a:gd name="connsiteX387" fmla="*/ 3263742 w 5593163"/>
              <a:gd name="connsiteY387" fmla="*/ 470523 h 4305008"/>
              <a:gd name="connsiteX388" fmla="*/ 3168316 w 5593163"/>
              <a:gd name="connsiteY388" fmla="*/ 479514 h 4305008"/>
              <a:gd name="connsiteX389" fmla="*/ 3151197 w 5593163"/>
              <a:gd name="connsiteY389" fmla="*/ 481127 h 4305008"/>
              <a:gd name="connsiteX390" fmla="*/ 3151171 w 5593163"/>
              <a:gd name="connsiteY390" fmla="*/ 480636 h 4305008"/>
              <a:gd name="connsiteX391" fmla="*/ 3150672 w 5593163"/>
              <a:gd name="connsiteY391" fmla="*/ 480669 h 4305008"/>
              <a:gd name="connsiteX392" fmla="*/ 3150079 w 5593163"/>
              <a:gd name="connsiteY392" fmla="*/ 469318 h 4305008"/>
              <a:gd name="connsiteX393" fmla="*/ 3150079 w 5593163"/>
              <a:gd name="connsiteY393" fmla="*/ 2166144 h 4305008"/>
              <a:gd name="connsiteX394" fmla="*/ 3151450 w 5593163"/>
              <a:gd name="connsiteY394" fmla="*/ 2149296 h 4305008"/>
              <a:gd name="connsiteX395" fmla="*/ 3158914 w 5593163"/>
              <a:gd name="connsiteY395" fmla="*/ 2057565 h 4305008"/>
              <a:gd name="connsiteX396" fmla="*/ 3159454 w 5593163"/>
              <a:gd name="connsiteY396" fmla="*/ 2050928 h 4305008"/>
              <a:gd name="connsiteX397" fmla="*/ 3159960 w 5593163"/>
              <a:gd name="connsiteY397" fmla="*/ 2050865 h 4305008"/>
              <a:gd name="connsiteX398" fmla="*/ 3850126 w 5593163"/>
              <a:gd name="connsiteY398" fmla="*/ 1363267 h 4305008"/>
              <a:gd name="connsiteX399" fmla="*/ 3850243 w 5593163"/>
              <a:gd name="connsiteY399" fmla="*/ 1362128 h 4305008"/>
              <a:gd name="connsiteX400" fmla="*/ 3866455 w 5593163"/>
              <a:gd name="connsiteY400" fmla="*/ 1360601 h 4305008"/>
              <a:gd name="connsiteX401" fmla="*/ 3961917 w 5593163"/>
              <a:gd name="connsiteY401" fmla="*/ 1351607 h 4305008"/>
              <a:gd name="connsiteX402" fmla="*/ 3979004 w 5593163"/>
              <a:gd name="connsiteY402" fmla="*/ 1349997 h 4305008"/>
              <a:gd name="connsiteX403" fmla="*/ 3979030 w 5593163"/>
              <a:gd name="connsiteY403" fmla="*/ 1350487 h 4305008"/>
              <a:gd name="connsiteX404" fmla="*/ 3979528 w 5593163"/>
              <a:gd name="connsiteY404" fmla="*/ 1350455 h 4305008"/>
              <a:gd name="connsiteX405" fmla="*/ 3980122 w 5593163"/>
              <a:gd name="connsiteY405" fmla="*/ 1361805 h 4305008"/>
              <a:gd name="connsiteX406" fmla="*/ 3978752 w 5593163"/>
              <a:gd name="connsiteY406" fmla="*/ 1378647 h 4305008"/>
              <a:gd name="connsiteX407" fmla="*/ 3971285 w 5593163"/>
              <a:gd name="connsiteY407" fmla="*/ 1470397 h 4305008"/>
              <a:gd name="connsiteX408" fmla="*/ 3970746 w 5593163"/>
              <a:gd name="connsiteY408" fmla="*/ 1477021 h 4305008"/>
              <a:gd name="connsiteX409" fmla="*/ 3970241 w 5593163"/>
              <a:gd name="connsiteY409" fmla="*/ 1477083 h 4305008"/>
              <a:gd name="connsiteX410" fmla="*/ 3280075 w 5593163"/>
              <a:gd name="connsiteY410" fmla="*/ 2164681 h 4305008"/>
              <a:gd name="connsiteX411" fmla="*/ 3279959 w 5593163"/>
              <a:gd name="connsiteY411" fmla="*/ 2165820 h 4305008"/>
              <a:gd name="connsiteX412" fmla="*/ 3263742 w 5593163"/>
              <a:gd name="connsiteY412" fmla="*/ 2167348 h 4305008"/>
              <a:gd name="connsiteX413" fmla="*/ 3168316 w 5593163"/>
              <a:gd name="connsiteY413" fmla="*/ 2176339 h 4305008"/>
              <a:gd name="connsiteX414" fmla="*/ 3151197 w 5593163"/>
              <a:gd name="connsiteY414" fmla="*/ 2177952 h 4305008"/>
              <a:gd name="connsiteX415" fmla="*/ 3151171 w 5593163"/>
              <a:gd name="connsiteY415" fmla="*/ 2177461 h 4305008"/>
              <a:gd name="connsiteX416" fmla="*/ 3150672 w 5593163"/>
              <a:gd name="connsiteY416" fmla="*/ 2177494 h 4305008"/>
              <a:gd name="connsiteX417" fmla="*/ 3150079 w 5593163"/>
              <a:gd name="connsiteY417" fmla="*/ 2166144 h 4305008"/>
              <a:gd name="connsiteX418" fmla="*/ 3150079 w 5593163"/>
              <a:gd name="connsiteY418" fmla="*/ 3862969 h 4305008"/>
              <a:gd name="connsiteX419" fmla="*/ 3151450 w 5593163"/>
              <a:gd name="connsiteY419" fmla="*/ 3846121 h 4305008"/>
              <a:gd name="connsiteX420" fmla="*/ 3158914 w 5593163"/>
              <a:gd name="connsiteY420" fmla="*/ 3754390 h 4305008"/>
              <a:gd name="connsiteX421" fmla="*/ 3159454 w 5593163"/>
              <a:gd name="connsiteY421" fmla="*/ 3747753 h 4305008"/>
              <a:gd name="connsiteX422" fmla="*/ 3159960 w 5593163"/>
              <a:gd name="connsiteY422" fmla="*/ 3747690 h 4305008"/>
              <a:gd name="connsiteX423" fmla="*/ 3850126 w 5593163"/>
              <a:gd name="connsiteY423" fmla="*/ 3060092 h 4305008"/>
              <a:gd name="connsiteX424" fmla="*/ 3850243 w 5593163"/>
              <a:gd name="connsiteY424" fmla="*/ 3058953 h 4305008"/>
              <a:gd name="connsiteX425" fmla="*/ 3866455 w 5593163"/>
              <a:gd name="connsiteY425" fmla="*/ 3057426 h 4305008"/>
              <a:gd name="connsiteX426" fmla="*/ 3961917 w 5593163"/>
              <a:gd name="connsiteY426" fmla="*/ 3048432 h 4305008"/>
              <a:gd name="connsiteX427" fmla="*/ 3979004 w 5593163"/>
              <a:gd name="connsiteY427" fmla="*/ 3046822 h 4305008"/>
              <a:gd name="connsiteX428" fmla="*/ 3979030 w 5593163"/>
              <a:gd name="connsiteY428" fmla="*/ 3047312 h 4305008"/>
              <a:gd name="connsiteX429" fmla="*/ 3979528 w 5593163"/>
              <a:gd name="connsiteY429" fmla="*/ 3047280 h 4305008"/>
              <a:gd name="connsiteX430" fmla="*/ 3980122 w 5593163"/>
              <a:gd name="connsiteY430" fmla="*/ 3058630 h 4305008"/>
              <a:gd name="connsiteX431" fmla="*/ 3978752 w 5593163"/>
              <a:gd name="connsiteY431" fmla="*/ 3075472 h 4305008"/>
              <a:gd name="connsiteX432" fmla="*/ 3971285 w 5593163"/>
              <a:gd name="connsiteY432" fmla="*/ 3167222 h 4305008"/>
              <a:gd name="connsiteX433" fmla="*/ 3970746 w 5593163"/>
              <a:gd name="connsiteY433" fmla="*/ 3173846 h 4305008"/>
              <a:gd name="connsiteX434" fmla="*/ 3970241 w 5593163"/>
              <a:gd name="connsiteY434" fmla="*/ 3173908 h 4305008"/>
              <a:gd name="connsiteX435" fmla="*/ 3280075 w 5593163"/>
              <a:gd name="connsiteY435" fmla="*/ 3861506 h 4305008"/>
              <a:gd name="connsiteX436" fmla="*/ 3279959 w 5593163"/>
              <a:gd name="connsiteY436" fmla="*/ 3862645 h 4305008"/>
              <a:gd name="connsiteX437" fmla="*/ 3263742 w 5593163"/>
              <a:gd name="connsiteY437" fmla="*/ 3864173 h 4305008"/>
              <a:gd name="connsiteX438" fmla="*/ 3168316 w 5593163"/>
              <a:gd name="connsiteY438" fmla="*/ 3873164 h 4305008"/>
              <a:gd name="connsiteX439" fmla="*/ 3151197 w 5593163"/>
              <a:gd name="connsiteY439" fmla="*/ 3874777 h 4305008"/>
              <a:gd name="connsiteX440" fmla="*/ 3151171 w 5593163"/>
              <a:gd name="connsiteY440" fmla="*/ 3874286 h 4305008"/>
              <a:gd name="connsiteX441" fmla="*/ 3150672 w 5593163"/>
              <a:gd name="connsiteY441" fmla="*/ 3874319 h 4305008"/>
              <a:gd name="connsiteX442" fmla="*/ 3150079 w 5593163"/>
              <a:gd name="connsiteY442" fmla="*/ 3862969 h 4305008"/>
              <a:gd name="connsiteX443" fmla="*/ 2442890 w 5593163"/>
              <a:gd name="connsiteY443" fmla="*/ 1181049 h 4305008"/>
              <a:gd name="connsiteX444" fmla="*/ 2986199 w 5593163"/>
              <a:gd name="connsiteY444" fmla="*/ 636203 h 4305008"/>
              <a:gd name="connsiteX445" fmla="*/ 2442890 w 5593163"/>
              <a:gd name="connsiteY445" fmla="*/ 1181049 h 4305008"/>
              <a:gd name="connsiteX446" fmla="*/ 2442890 w 5593163"/>
              <a:gd name="connsiteY446" fmla="*/ 1493690 h 4305008"/>
              <a:gd name="connsiteX447" fmla="*/ 2986199 w 5593163"/>
              <a:gd name="connsiteY447" fmla="*/ 2034258 h 4305008"/>
              <a:gd name="connsiteX448" fmla="*/ 2442890 w 5593163"/>
              <a:gd name="connsiteY448" fmla="*/ 1493690 h 4305008"/>
              <a:gd name="connsiteX449" fmla="*/ 2442890 w 5593163"/>
              <a:gd name="connsiteY449" fmla="*/ 2877874 h 4305008"/>
              <a:gd name="connsiteX450" fmla="*/ 2986199 w 5593163"/>
              <a:gd name="connsiteY450" fmla="*/ 2333028 h 4305008"/>
              <a:gd name="connsiteX451" fmla="*/ 2442890 w 5593163"/>
              <a:gd name="connsiteY451" fmla="*/ 2877874 h 4305008"/>
              <a:gd name="connsiteX452" fmla="*/ 2442890 w 5593163"/>
              <a:gd name="connsiteY452" fmla="*/ 3190516 h 4305008"/>
              <a:gd name="connsiteX453" fmla="*/ 2986199 w 5593163"/>
              <a:gd name="connsiteY453" fmla="*/ 3731083 h 4305008"/>
              <a:gd name="connsiteX454" fmla="*/ 2442890 w 5593163"/>
              <a:gd name="connsiteY454" fmla="*/ 3190516 h 4305008"/>
              <a:gd name="connsiteX455" fmla="*/ 2410871 w 5593163"/>
              <a:gd name="connsiteY455" fmla="*/ 4305008 h 4305008"/>
              <a:gd name="connsiteX456" fmla="*/ 2439316 w 5593163"/>
              <a:gd name="connsiteY456" fmla="*/ 4255797 h 4305008"/>
              <a:gd name="connsiteX457" fmla="*/ 2999569 w 5593163"/>
              <a:gd name="connsiteY457" fmla="*/ 3898397 h 4305008"/>
              <a:gd name="connsiteX458" fmla="*/ 2999686 w 5593163"/>
              <a:gd name="connsiteY458" fmla="*/ 3897249 h 4305008"/>
              <a:gd name="connsiteX459" fmla="*/ 3015899 w 5593163"/>
              <a:gd name="connsiteY459" fmla="*/ 3895710 h 4305008"/>
              <a:gd name="connsiteX460" fmla="*/ 3111360 w 5593163"/>
              <a:gd name="connsiteY460" fmla="*/ 3886645 h 4305008"/>
              <a:gd name="connsiteX461" fmla="*/ 3128448 w 5593163"/>
              <a:gd name="connsiteY461" fmla="*/ 3885022 h 4305008"/>
              <a:gd name="connsiteX462" fmla="*/ 3128474 w 5593163"/>
              <a:gd name="connsiteY462" fmla="*/ 3885516 h 4305008"/>
              <a:gd name="connsiteX463" fmla="*/ 3128972 w 5593163"/>
              <a:gd name="connsiteY463" fmla="*/ 3885483 h 4305008"/>
              <a:gd name="connsiteX464" fmla="*/ 3129566 w 5593163"/>
              <a:gd name="connsiteY464" fmla="*/ 3896923 h 4305008"/>
              <a:gd name="connsiteX465" fmla="*/ 3128195 w 5593163"/>
              <a:gd name="connsiteY465" fmla="*/ 3913899 h 4305008"/>
              <a:gd name="connsiteX466" fmla="*/ 3120728 w 5593163"/>
              <a:gd name="connsiteY466" fmla="*/ 4006375 h 4305008"/>
              <a:gd name="connsiteX467" fmla="*/ 3120190 w 5593163"/>
              <a:gd name="connsiteY467" fmla="*/ 4013051 h 4305008"/>
              <a:gd name="connsiteX468" fmla="*/ 3119684 w 5593163"/>
              <a:gd name="connsiteY468" fmla="*/ 4013114 h 4305008"/>
              <a:gd name="connsiteX469" fmla="*/ 3044567 w 5593163"/>
              <a:gd name="connsiteY469" fmla="*/ 4254710 h 4305008"/>
              <a:gd name="connsiteX470" fmla="*/ 3014445 w 5593163"/>
              <a:gd name="connsiteY470" fmla="*/ 4305008 h 4305008"/>
              <a:gd name="connsiteX471" fmla="*/ 2860336 w 5593163"/>
              <a:gd name="connsiteY471" fmla="*/ 4305008 h 4305008"/>
              <a:gd name="connsiteX472" fmla="*/ 2887018 w 5593163"/>
              <a:gd name="connsiteY472" fmla="*/ 4271827 h 4305008"/>
              <a:gd name="connsiteX473" fmla="*/ 2986199 w 5593163"/>
              <a:gd name="connsiteY473" fmla="*/ 4029853 h 4305008"/>
              <a:gd name="connsiteX474" fmla="*/ 2614045 w 5593163"/>
              <a:gd name="connsiteY474" fmla="*/ 4241205 h 4305008"/>
              <a:gd name="connsiteX475" fmla="*/ 2561922 w 5593163"/>
              <a:gd name="connsiteY475" fmla="*/ 4305008 h 4305008"/>
              <a:gd name="connsiteX476" fmla="*/ 2376360 w 5593163"/>
              <a:gd name="connsiteY476" fmla="*/ 0 h 4305008"/>
              <a:gd name="connsiteX477" fmla="*/ 2524998 w 5593163"/>
              <a:gd name="connsiteY477" fmla="*/ 0 h 4305008"/>
              <a:gd name="connsiteX478" fmla="*/ 2547226 w 5593163"/>
              <a:gd name="connsiteY478" fmla="*/ 44350 h 4305008"/>
              <a:gd name="connsiteX479" fmla="*/ 2986199 w 5593163"/>
              <a:gd name="connsiteY479" fmla="*/ 337433 h 4305008"/>
              <a:gd name="connsiteX480" fmla="*/ 2872691 w 5593163"/>
              <a:gd name="connsiteY480" fmla="*/ 76659 h 4305008"/>
              <a:gd name="connsiteX481" fmla="*/ 2804464 w 5593163"/>
              <a:gd name="connsiteY481" fmla="*/ 0 h 4305008"/>
              <a:gd name="connsiteX482" fmla="*/ 2972839 w 5593163"/>
              <a:gd name="connsiteY482" fmla="*/ 0 h 4305008"/>
              <a:gd name="connsiteX483" fmla="*/ 3035473 w 5593163"/>
              <a:gd name="connsiteY483" fmla="*/ 96778 h 4305008"/>
              <a:gd name="connsiteX484" fmla="*/ 3119686 w 5593163"/>
              <a:gd name="connsiteY484" fmla="*/ 354040 h 4305008"/>
              <a:gd name="connsiteX485" fmla="*/ 3120191 w 5593163"/>
              <a:gd name="connsiteY485" fmla="*/ 354103 h 4305008"/>
              <a:gd name="connsiteX486" fmla="*/ 3120732 w 5593163"/>
              <a:gd name="connsiteY486" fmla="*/ 360740 h 4305008"/>
              <a:gd name="connsiteX487" fmla="*/ 3128196 w 5593163"/>
              <a:gd name="connsiteY487" fmla="*/ 452471 h 4305008"/>
              <a:gd name="connsiteX488" fmla="*/ 3129566 w 5593163"/>
              <a:gd name="connsiteY488" fmla="*/ 469318 h 4305008"/>
              <a:gd name="connsiteX489" fmla="*/ 3128973 w 5593163"/>
              <a:gd name="connsiteY489" fmla="*/ 480669 h 4305008"/>
              <a:gd name="connsiteX490" fmla="*/ 3128474 w 5593163"/>
              <a:gd name="connsiteY490" fmla="*/ 480636 h 4305008"/>
              <a:gd name="connsiteX491" fmla="*/ 3128448 w 5593163"/>
              <a:gd name="connsiteY491" fmla="*/ 481127 h 4305008"/>
              <a:gd name="connsiteX492" fmla="*/ 3111330 w 5593163"/>
              <a:gd name="connsiteY492" fmla="*/ 479514 h 4305008"/>
              <a:gd name="connsiteX493" fmla="*/ 3015903 w 5593163"/>
              <a:gd name="connsiteY493" fmla="*/ 470523 h 4305008"/>
              <a:gd name="connsiteX494" fmla="*/ 2999687 w 5593163"/>
              <a:gd name="connsiteY494" fmla="*/ 468995 h 4305008"/>
              <a:gd name="connsiteX495" fmla="*/ 2999571 w 5593163"/>
              <a:gd name="connsiteY495" fmla="*/ 467856 h 4305008"/>
              <a:gd name="connsiteX496" fmla="*/ 2428199 w 5593163"/>
              <a:gd name="connsiteY496" fmla="*/ 95636 h 4305008"/>
              <a:gd name="connsiteX497" fmla="*/ 2299523 w 5593163"/>
              <a:gd name="connsiteY497" fmla="*/ 1313979 h 4305008"/>
              <a:gd name="connsiteX498" fmla="*/ 2300894 w 5593163"/>
              <a:gd name="connsiteY498" fmla="*/ 1296998 h 4305008"/>
              <a:gd name="connsiteX499" fmla="*/ 2308358 w 5593163"/>
              <a:gd name="connsiteY499" fmla="*/ 1204541 h 4305008"/>
              <a:gd name="connsiteX500" fmla="*/ 2308898 w 5593163"/>
              <a:gd name="connsiteY500" fmla="*/ 1197851 h 4305008"/>
              <a:gd name="connsiteX501" fmla="*/ 2309404 w 5593163"/>
              <a:gd name="connsiteY501" fmla="*/ 1197788 h 4305008"/>
              <a:gd name="connsiteX502" fmla="*/ 2999570 w 5593163"/>
              <a:gd name="connsiteY502" fmla="*/ 504747 h 4305008"/>
              <a:gd name="connsiteX503" fmla="*/ 2999687 w 5593163"/>
              <a:gd name="connsiteY503" fmla="*/ 503599 h 4305008"/>
              <a:gd name="connsiteX504" fmla="*/ 3015899 w 5593163"/>
              <a:gd name="connsiteY504" fmla="*/ 502060 h 4305008"/>
              <a:gd name="connsiteX505" fmla="*/ 3111361 w 5593163"/>
              <a:gd name="connsiteY505" fmla="*/ 492995 h 4305008"/>
              <a:gd name="connsiteX506" fmla="*/ 3128448 w 5593163"/>
              <a:gd name="connsiteY506" fmla="*/ 491372 h 4305008"/>
              <a:gd name="connsiteX507" fmla="*/ 3128474 w 5593163"/>
              <a:gd name="connsiteY507" fmla="*/ 491866 h 4305008"/>
              <a:gd name="connsiteX508" fmla="*/ 3128972 w 5593163"/>
              <a:gd name="connsiteY508" fmla="*/ 491833 h 4305008"/>
              <a:gd name="connsiteX509" fmla="*/ 3129566 w 5593163"/>
              <a:gd name="connsiteY509" fmla="*/ 503273 h 4305008"/>
              <a:gd name="connsiteX510" fmla="*/ 3128196 w 5593163"/>
              <a:gd name="connsiteY510" fmla="*/ 520249 h 4305008"/>
              <a:gd name="connsiteX511" fmla="*/ 3120729 w 5593163"/>
              <a:gd name="connsiteY511" fmla="*/ 612725 h 4305008"/>
              <a:gd name="connsiteX512" fmla="*/ 3120190 w 5593163"/>
              <a:gd name="connsiteY512" fmla="*/ 619401 h 4305008"/>
              <a:gd name="connsiteX513" fmla="*/ 3119685 w 5593163"/>
              <a:gd name="connsiteY513" fmla="*/ 619464 h 4305008"/>
              <a:gd name="connsiteX514" fmla="*/ 2429519 w 5593163"/>
              <a:gd name="connsiteY514" fmla="*/ 1312505 h 4305008"/>
              <a:gd name="connsiteX515" fmla="*/ 2429403 w 5593163"/>
              <a:gd name="connsiteY515" fmla="*/ 1313653 h 4305008"/>
              <a:gd name="connsiteX516" fmla="*/ 2413186 w 5593163"/>
              <a:gd name="connsiteY516" fmla="*/ 1315193 h 4305008"/>
              <a:gd name="connsiteX517" fmla="*/ 2317760 w 5593163"/>
              <a:gd name="connsiteY517" fmla="*/ 1324255 h 4305008"/>
              <a:gd name="connsiteX518" fmla="*/ 2300641 w 5593163"/>
              <a:gd name="connsiteY518" fmla="*/ 1325881 h 4305008"/>
              <a:gd name="connsiteX519" fmla="*/ 2300615 w 5593163"/>
              <a:gd name="connsiteY519" fmla="*/ 1325386 h 4305008"/>
              <a:gd name="connsiteX520" fmla="*/ 2300116 w 5593163"/>
              <a:gd name="connsiteY520" fmla="*/ 1325419 h 4305008"/>
              <a:gd name="connsiteX521" fmla="*/ 2299523 w 5593163"/>
              <a:gd name="connsiteY521" fmla="*/ 1313979 h 4305008"/>
              <a:gd name="connsiteX522" fmla="*/ 2299523 w 5593163"/>
              <a:gd name="connsiteY522" fmla="*/ 1361805 h 4305008"/>
              <a:gd name="connsiteX523" fmla="*/ 2300117 w 5593163"/>
              <a:gd name="connsiteY523" fmla="*/ 1350455 h 4305008"/>
              <a:gd name="connsiteX524" fmla="*/ 2300615 w 5593163"/>
              <a:gd name="connsiteY524" fmla="*/ 1350487 h 4305008"/>
              <a:gd name="connsiteX525" fmla="*/ 2300641 w 5593163"/>
              <a:gd name="connsiteY525" fmla="*/ 1349997 h 4305008"/>
              <a:gd name="connsiteX526" fmla="*/ 2317729 w 5593163"/>
              <a:gd name="connsiteY526" fmla="*/ 1351607 h 4305008"/>
              <a:gd name="connsiteX527" fmla="*/ 2413190 w 5593163"/>
              <a:gd name="connsiteY527" fmla="*/ 1360601 h 4305008"/>
              <a:gd name="connsiteX528" fmla="*/ 2429403 w 5593163"/>
              <a:gd name="connsiteY528" fmla="*/ 1362128 h 4305008"/>
              <a:gd name="connsiteX529" fmla="*/ 2429520 w 5593163"/>
              <a:gd name="connsiteY529" fmla="*/ 1363267 h 4305008"/>
              <a:gd name="connsiteX530" fmla="*/ 3119686 w 5593163"/>
              <a:gd name="connsiteY530" fmla="*/ 2050865 h 4305008"/>
              <a:gd name="connsiteX531" fmla="*/ 3120191 w 5593163"/>
              <a:gd name="connsiteY531" fmla="*/ 2050928 h 4305008"/>
              <a:gd name="connsiteX532" fmla="*/ 3120732 w 5593163"/>
              <a:gd name="connsiteY532" fmla="*/ 2057565 h 4305008"/>
              <a:gd name="connsiteX533" fmla="*/ 3128196 w 5593163"/>
              <a:gd name="connsiteY533" fmla="*/ 2149296 h 4305008"/>
              <a:gd name="connsiteX534" fmla="*/ 3129566 w 5593163"/>
              <a:gd name="connsiteY534" fmla="*/ 2166144 h 4305008"/>
              <a:gd name="connsiteX535" fmla="*/ 3128973 w 5593163"/>
              <a:gd name="connsiteY535" fmla="*/ 2177494 h 4305008"/>
              <a:gd name="connsiteX536" fmla="*/ 3128474 w 5593163"/>
              <a:gd name="connsiteY536" fmla="*/ 2177461 h 4305008"/>
              <a:gd name="connsiteX537" fmla="*/ 3128448 w 5593163"/>
              <a:gd name="connsiteY537" fmla="*/ 2177952 h 4305008"/>
              <a:gd name="connsiteX538" fmla="*/ 3111330 w 5593163"/>
              <a:gd name="connsiteY538" fmla="*/ 2176339 h 4305008"/>
              <a:gd name="connsiteX539" fmla="*/ 3015903 w 5593163"/>
              <a:gd name="connsiteY539" fmla="*/ 2167348 h 4305008"/>
              <a:gd name="connsiteX540" fmla="*/ 2999687 w 5593163"/>
              <a:gd name="connsiteY540" fmla="*/ 2165820 h 4305008"/>
              <a:gd name="connsiteX541" fmla="*/ 2999571 w 5593163"/>
              <a:gd name="connsiteY541" fmla="*/ 2164681 h 4305008"/>
              <a:gd name="connsiteX542" fmla="*/ 2309405 w 5593163"/>
              <a:gd name="connsiteY542" fmla="*/ 1477083 h 4305008"/>
              <a:gd name="connsiteX543" fmla="*/ 2308899 w 5593163"/>
              <a:gd name="connsiteY543" fmla="*/ 1477021 h 4305008"/>
              <a:gd name="connsiteX544" fmla="*/ 2308361 w 5593163"/>
              <a:gd name="connsiteY544" fmla="*/ 1470397 h 4305008"/>
              <a:gd name="connsiteX545" fmla="*/ 2300894 w 5593163"/>
              <a:gd name="connsiteY545" fmla="*/ 1378647 h 4305008"/>
              <a:gd name="connsiteX546" fmla="*/ 2299523 w 5593163"/>
              <a:gd name="connsiteY546" fmla="*/ 1361805 h 4305008"/>
              <a:gd name="connsiteX547" fmla="*/ 2299523 w 5593163"/>
              <a:gd name="connsiteY547" fmla="*/ 3010804 h 4305008"/>
              <a:gd name="connsiteX548" fmla="*/ 2300894 w 5593163"/>
              <a:gd name="connsiteY548" fmla="*/ 2993823 h 4305008"/>
              <a:gd name="connsiteX549" fmla="*/ 2308358 w 5593163"/>
              <a:gd name="connsiteY549" fmla="*/ 2901366 h 4305008"/>
              <a:gd name="connsiteX550" fmla="*/ 2308898 w 5593163"/>
              <a:gd name="connsiteY550" fmla="*/ 2894676 h 4305008"/>
              <a:gd name="connsiteX551" fmla="*/ 2309404 w 5593163"/>
              <a:gd name="connsiteY551" fmla="*/ 2894613 h 4305008"/>
              <a:gd name="connsiteX552" fmla="*/ 2999570 w 5593163"/>
              <a:gd name="connsiteY552" fmla="*/ 2201572 h 4305008"/>
              <a:gd name="connsiteX553" fmla="*/ 2999687 w 5593163"/>
              <a:gd name="connsiteY553" fmla="*/ 2200424 h 4305008"/>
              <a:gd name="connsiteX554" fmla="*/ 3015899 w 5593163"/>
              <a:gd name="connsiteY554" fmla="*/ 2198885 h 4305008"/>
              <a:gd name="connsiteX555" fmla="*/ 3111361 w 5593163"/>
              <a:gd name="connsiteY555" fmla="*/ 2189820 h 4305008"/>
              <a:gd name="connsiteX556" fmla="*/ 3128448 w 5593163"/>
              <a:gd name="connsiteY556" fmla="*/ 2188197 h 4305008"/>
              <a:gd name="connsiteX557" fmla="*/ 3128474 w 5593163"/>
              <a:gd name="connsiteY557" fmla="*/ 2188691 h 4305008"/>
              <a:gd name="connsiteX558" fmla="*/ 3128972 w 5593163"/>
              <a:gd name="connsiteY558" fmla="*/ 2188658 h 4305008"/>
              <a:gd name="connsiteX559" fmla="*/ 3129566 w 5593163"/>
              <a:gd name="connsiteY559" fmla="*/ 2200098 h 4305008"/>
              <a:gd name="connsiteX560" fmla="*/ 3128196 w 5593163"/>
              <a:gd name="connsiteY560" fmla="*/ 2217074 h 4305008"/>
              <a:gd name="connsiteX561" fmla="*/ 3120729 w 5593163"/>
              <a:gd name="connsiteY561" fmla="*/ 2309550 h 4305008"/>
              <a:gd name="connsiteX562" fmla="*/ 3120190 w 5593163"/>
              <a:gd name="connsiteY562" fmla="*/ 2316226 h 4305008"/>
              <a:gd name="connsiteX563" fmla="*/ 3119685 w 5593163"/>
              <a:gd name="connsiteY563" fmla="*/ 2316289 h 4305008"/>
              <a:gd name="connsiteX564" fmla="*/ 2429519 w 5593163"/>
              <a:gd name="connsiteY564" fmla="*/ 3009330 h 4305008"/>
              <a:gd name="connsiteX565" fmla="*/ 2429403 w 5593163"/>
              <a:gd name="connsiteY565" fmla="*/ 3010478 h 4305008"/>
              <a:gd name="connsiteX566" fmla="*/ 2413186 w 5593163"/>
              <a:gd name="connsiteY566" fmla="*/ 3012018 h 4305008"/>
              <a:gd name="connsiteX567" fmla="*/ 2317760 w 5593163"/>
              <a:gd name="connsiteY567" fmla="*/ 3021080 h 4305008"/>
              <a:gd name="connsiteX568" fmla="*/ 2300641 w 5593163"/>
              <a:gd name="connsiteY568" fmla="*/ 3022706 h 4305008"/>
              <a:gd name="connsiteX569" fmla="*/ 2300615 w 5593163"/>
              <a:gd name="connsiteY569" fmla="*/ 3022211 h 4305008"/>
              <a:gd name="connsiteX570" fmla="*/ 2300116 w 5593163"/>
              <a:gd name="connsiteY570" fmla="*/ 3022244 h 4305008"/>
              <a:gd name="connsiteX571" fmla="*/ 2299523 w 5593163"/>
              <a:gd name="connsiteY571" fmla="*/ 3010804 h 4305008"/>
              <a:gd name="connsiteX572" fmla="*/ 2299523 w 5593163"/>
              <a:gd name="connsiteY572" fmla="*/ 3058630 h 4305008"/>
              <a:gd name="connsiteX573" fmla="*/ 2300117 w 5593163"/>
              <a:gd name="connsiteY573" fmla="*/ 3047280 h 4305008"/>
              <a:gd name="connsiteX574" fmla="*/ 2300615 w 5593163"/>
              <a:gd name="connsiteY574" fmla="*/ 3047312 h 4305008"/>
              <a:gd name="connsiteX575" fmla="*/ 2300641 w 5593163"/>
              <a:gd name="connsiteY575" fmla="*/ 3046822 h 4305008"/>
              <a:gd name="connsiteX576" fmla="*/ 2317729 w 5593163"/>
              <a:gd name="connsiteY576" fmla="*/ 3048432 h 4305008"/>
              <a:gd name="connsiteX577" fmla="*/ 2413190 w 5593163"/>
              <a:gd name="connsiteY577" fmla="*/ 3057426 h 4305008"/>
              <a:gd name="connsiteX578" fmla="*/ 2429403 w 5593163"/>
              <a:gd name="connsiteY578" fmla="*/ 3058953 h 4305008"/>
              <a:gd name="connsiteX579" fmla="*/ 2429520 w 5593163"/>
              <a:gd name="connsiteY579" fmla="*/ 3060092 h 4305008"/>
              <a:gd name="connsiteX580" fmla="*/ 3119686 w 5593163"/>
              <a:gd name="connsiteY580" fmla="*/ 3747690 h 4305008"/>
              <a:gd name="connsiteX581" fmla="*/ 3120191 w 5593163"/>
              <a:gd name="connsiteY581" fmla="*/ 3747753 h 4305008"/>
              <a:gd name="connsiteX582" fmla="*/ 3120732 w 5593163"/>
              <a:gd name="connsiteY582" fmla="*/ 3754390 h 4305008"/>
              <a:gd name="connsiteX583" fmla="*/ 3128196 w 5593163"/>
              <a:gd name="connsiteY583" fmla="*/ 3846121 h 4305008"/>
              <a:gd name="connsiteX584" fmla="*/ 3129566 w 5593163"/>
              <a:gd name="connsiteY584" fmla="*/ 3862969 h 4305008"/>
              <a:gd name="connsiteX585" fmla="*/ 3128973 w 5593163"/>
              <a:gd name="connsiteY585" fmla="*/ 3874319 h 4305008"/>
              <a:gd name="connsiteX586" fmla="*/ 3128474 w 5593163"/>
              <a:gd name="connsiteY586" fmla="*/ 3874286 h 4305008"/>
              <a:gd name="connsiteX587" fmla="*/ 3128448 w 5593163"/>
              <a:gd name="connsiteY587" fmla="*/ 3874777 h 4305008"/>
              <a:gd name="connsiteX588" fmla="*/ 3111330 w 5593163"/>
              <a:gd name="connsiteY588" fmla="*/ 3873164 h 4305008"/>
              <a:gd name="connsiteX589" fmla="*/ 3015903 w 5593163"/>
              <a:gd name="connsiteY589" fmla="*/ 3864173 h 4305008"/>
              <a:gd name="connsiteX590" fmla="*/ 2999687 w 5593163"/>
              <a:gd name="connsiteY590" fmla="*/ 3862645 h 4305008"/>
              <a:gd name="connsiteX591" fmla="*/ 2999571 w 5593163"/>
              <a:gd name="connsiteY591" fmla="*/ 3861506 h 4305008"/>
              <a:gd name="connsiteX592" fmla="*/ 2309405 w 5593163"/>
              <a:gd name="connsiteY592" fmla="*/ 3173908 h 4305008"/>
              <a:gd name="connsiteX593" fmla="*/ 2308899 w 5593163"/>
              <a:gd name="connsiteY593" fmla="*/ 3173846 h 4305008"/>
              <a:gd name="connsiteX594" fmla="*/ 2308361 w 5593163"/>
              <a:gd name="connsiteY594" fmla="*/ 3167222 h 4305008"/>
              <a:gd name="connsiteX595" fmla="*/ 2300894 w 5593163"/>
              <a:gd name="connsiteY595" fmla="*/ 3075472 h 4305008"/>
              <a:gd name="connsiteX596" fmla="*/ 2299523 w 5593163"/>
              <a:gd name="connsiteY596" fmla="*/ 3058630 h 4305008"/>
              <a:gd name="connsiteX597" fmla="*/ 1601297 w 5593163"/>
              <a:gd name="connsiteY597" fmla="*/ 636203 h 4305008"/>
              <a:gd name="connsiteX598" fmla="*/ 2144606 w 5593163"/>
              <a:gd name="connsiteY598" fmla="*/ 1181049 h 4305008"/>
              <a:gd name="connsiteX599" fmla="*/ 1601297 w 5593163"/>
              <a:gd name="connsiteY599" fmla="*/ 636203 h 4305008"/>
              <a:gd name="connsiteX600" fmla="*/ 1601297 w 5593163"/>
              <a:gd name="connsiteY600" fmla="*/ 2333028 h 4305008"/>
              <a:gd name="connsiteX601" fmla="*/ 2144606 w 5593163"/>
              <a:gd name="connsiteY601" fmla="*/ 2877874 h 4305008"/>
              <a:gd name="connsiteX602" fmla="*/ 1601297 w 5593163"/>
              <a:gd name="connsiteY602" fmla="*/ 2333028 h 4305008"/>
              <a:gd name="connsiteX603" fmla="*/ 1601295 w 5593163"/>
              <a:gd name="connsiteY603" fmla="*/ 2034258 h 4305008"/>
              <a:gd name="connsiteX604" fmla="*/ 2144604 w 5593163"/>
              <a:gd name="connsiteY604" fmla="*/ 1493690 h 4305008"/>
              <a:gd name="connsiteX605" fmla="*/ 1601295 w 5593163"/>
              <a:gd name="connsiteY605" fmla="*/ 2034258 h 4305008"/>
              <a:gd name="connsiteX606" fmla="*/ 1601295 w 5593163"/>
              <a:gd name="connsiteY606" fmla="*/ 3731083 h 4305008"/>
              <a:gd name="connsiteX607" fmla="*/ 2144604 w 5593163"/>
              <a:gd name="connsiteY607" fmla="*/ 3190516 h 4305008"/>
              <a:gd name="connsiteX608" fmla="*/ 1601295 w 5593163"/>
              <a:gd name="connsiteY608" fmla="*/ 3731083 h 4305008"/>
              <a:gd name="connsiteX609" fmla="*/ 1457930 w 5593163"/>
              <a:gd name="connsiteY609" fmla="*/ 503273 h 4305008"/>
              <a:gd name="connsiteX610" fmla="*/ 1458524 w 5593163"/>
              <a:gd name="connsiteY610" fmla="*/ 491833 h 4305008"/>
              <a:gd name="connsiteX611" fmla="*/ 1459022 w 5593163"/>
              <a:gd name="connsiteY611" fmla="*/ 491866 h 4305008"/>
              <a:gd name="connsiteX612" fmla="*/ 1459048 w 5593163"/>
              <a:gd name="connsiteY612" fmla="*/ 491372 h 4305008"/>
              <a:gd name="connsiteX613" fmla="*/ 1476135 w 5593163"/>
              <a:gd name="connsiteY613" fmla="*/ 492995 h 4305008"/>
              <a:gd name="connsiteX614" fmla="*/ 1571597 w 5593163"/>
              <a:gd name="connsiteY614" fmla="*/ 502060 h 4305008"/>
              <a:gd name="connsiteX615" fmla="*/ 1587809 w 5593163"/>
              <a:gd name="connsiteY615" fmla="*/ 503599 h 4305008"/>
              <a:gd name="connsiteX616" fmla="*/ 1587926 w 5593163"/>
              <a:gd name="connsiteY616" fmla="*/ 504747 h 4305008"/>
              <a:gd name="connsiteX617" fmla="*/ 2278092 w 5593163"/>
              <a:gd name="connsiteY617" fmla="*/ 1197788 h 4305008"/>
              <a:gd name="connsiteX618" fmla="*/ 2278598 w 5593163"/>
              <a:gd name="connsiteY618" fmla="*/ 1197851 h 4305008"/>
              <a:gd name="connsiteX619" fmla="*/ 2279138 w 5593163"/>
              <a:gd name="connsiteY619" fmla="*/ 1204541 h 4305008"/>
              <a:gd name="connsiteX620" fmla="*/ 2286602 w 5593163"/>
              <a:gd name="connsiteY620" fmla="*/ 1296998 h 4305008"/>
              <a:gd name="connsiteX621" fmla="*/ 2287973 w 5593163"/>
              <a:gd name="connsiteY621" fmla="*/ 1313979 h 4305008"/>
              <a:gd name="connsiteX622" fmla="*/ 2287380 w 5593163"/>
              <a:gd name="connsiteY622" fmla="*/ 1325419 h 4305008"/>
              <a:gd name="connsiteX623" fmla="*/ 2286881 w 5593163"/>
              <a:gd name="connsiteY623" fmla="*/ 1325386 h 4305008"/>
              <a:gd name="connsiteX624" fmla="*/ 2286855 w 5593163"/>
              <a:gd name="connsiteY624" fmla="*/ 1325881 h 4305008"/>
              <a:gd name="connsiteX625" fmla="*/ 2269736 w 5593163"/>
              <a:gd name="connsiteY625" fmla="*/ 1324255 h 4305008"/>
              <a:gd name="connsiteX626" fmla="*/ 2174310 w 5593163"/>
              <a:gd name="connsiteY626" fmla="*/ 1315193 h 4305008"/>
              <a:gd name="connsiteX627" fmla="*/ 2158093 w 5593163"/>
              <a:gd name="connsiteY627" fmla="*/ 1313653 h 4305008"/>
              <a:gd name="connsiteX628" fmla="*/ 2157977 w 5593163"/>
              <a:gd name="connsiteY628" fmla="*/ 1312505 h 4305008"/>
              <a:gd name="connsiteX629" fmla="*/ 1467811 w 5593163"/>
              <a:gd name="connsiteY629" fmla="*/ 619464 h 4305008"/>
              <a:gd name="connsiteX630" fmla="*/ 1467306 w 5593163"/>
              <a:gd name="connsiteY630" fmla="*/ 619401 h 4305008"/>
              <a:gd name="connsiteX631" fmla="*/ 1466767 w 5593163"/>
              <a:gd name="connsiteY631" fmla="*/ 612725 h 4305008"/>
              <a:gd name="connsiteX632" fmla="*/ 1459300 w 5593163"/>
              <a:gd name="connsiteY632" fmla="*/ 520249 h 4305008"/>
              <a:gd name="connsiteX633" fmla="*/ 1457930 w 5593163"/>
              <a:gd name="connsiteY633" fmla="*/ 503273 h 4305008"/>
              <a:gd name="connsiteX634" fmla="*/ 1457930 w 5593163"/>
              <a:gd name="connsiteY634" fmla="*/ 2200098 h 4305008"/>
              <a:gd name="connsiteX635" fmla="*/ 1458524 w 5593163"/>
              <a:gd name="connsiteY635" fmla="*/ 2188658 h 4305008"/>
              <a:gd name="connsiteX636" fmla="*/ 1459022 w 5593163"/>
              <a:gd name="connsiteY636" fmla="*/ 2188691 h 4305008"/>
              <a:gd name="connsiteX637" fmla="*/ 1459048 w 5593163"/>
              <a:gd name="connsiteY637" fmla="*/ 2188197 h 4305008"/>
              <a:gd name="connsiteX638" fmla="*/ 1476135 w 5593163"/>
              <a:gd name="connsiteY638" fmla="*/ 2189820 h 4305008"/>
              <a:gd name="connsiteX639" fmla="*/ 1571597 w 5593163"/>
              <a:gd name="connsiteY639" fmla="*/ 2198885 h 4305008"/>
              <a:gd name="connsiteX640" fmla="*/ 1587809 w 5593163"/>
              <a:gd name="connsiteY640" fmla="*/ 2200424 h 4305008"/>
              <a:gd name="connsiteX641" fmla="*/ 1587926 w 5593163"/>
              <a:gd name="connsiteY641" fmla="*/ 2201572 h 4305008"/>
              <a:gd name="connsiteX642" fmla="*/ 2278092 w 5593163"/>
              <a:gd name="connsiteY642" fmla="*/ 2894613 h 4305008"/>
              <a:gd name="connsiteX643" fmla="*/ 2278598 w 5593163"/>
              <a:gd name="connsiteY643" fmla="*/ 2894676 h 4305008"/>
              <a:gd name="connsiteX644" fmla="*/ 2279138 w 5593163"/>
              <a:gd name="connsiteY644" fmla="*/ 2901366 h 4305008"/>
              <a:gd name="connsiteX645" fmla="*/ 2286602 w 5593163"/>
              <a:gd name="connsiteY645" fmla="*/ 2993823 h 4305008"/>
              <a:gd name="connsiteX646" fmla="*/ 2287973 w 5593163"/>
              <a:gd name="connsiteY646" fmla="*/ 3010804 h 4305008"/>
              <a:gd name="connsiteX647" fmla="*/ 2287380 w 5593163"/>
              <a:gd name="connsiteY647" fmla="*/ 3022244 h 4305008"/>
              <a:gd name="connsiteX648" fmla="*/ 2286881 w 5593163"/>
              <a:gd name="connsiteY648" fmla="*/ 3022211 h 4305008"/>
              <a:gd name="connsiteX649" fmla="*/ 2286855 w 5593163"/>
              <a:gd name="connsiteY649" fmla="*/ 3022706 h 4305008"/>
              <a:gd name="connsiteX650" fmla="*/ 2269736 w 5593163"/>
              <a:gd name="connsiteY650" fmla="*/ 3021080 h 4305008"/>
              <a:gd name="connsiteX651" fmla="*/ 2174310 w 5593163"/>
              <a:gd name="connsiteY651" fmla="*/ 3012018 h 4305008"/>
              <a:gd name="connsiteX652" fmla="*/ 2158093 w 5593163"/>
              <a:gd name="connsiteY652" fmla="*/ 3010478 h 4305008"/>
              <a:gd name="connsiteX653" fmla="*/ 2157977 w 5593163"/>
              <a:gd name="connsiteY653" fmla="*/ 3009330 h 4305008"/>
              <a:gd name="connsiteX654" fmla="*/ 1467811 w 5593163"/>
              <a:gd name="connsiteY654" fmla="*/ 2316289 h 4305008"/>
              <a:gd name="connsiteX655" fmla="*/ 1467306 w 5593163"/>
              <a:gd name="connsiteY655" fmla="*/ 2316226 h 4305008"/>
              <a:gd name="connsiteX656" fmla="*/ 1466767 w 5593163"/>
              <a:gd name="connsiteY656" fmla="*/ 2309550 h 4305008"/>
              <a:gd name="connsiteX657" fmla="*/ 1459300 w 5593163"/>
              <a:gd name="connsiteY657" fmla="*/ 2217074 h 4305008"/>
              <a:gd name="connsiteX658" fmla="*/ 1457930 w 5593163"/>
              <a:gd name="connsiteY658" fmla="*/ 2200098 h 4305008"/>
              <a:gd name="connsiteX659" fmla="*/ 1457930 w 5593163"/>
              <a:gd name="connsiteY659" fmla="*/ 3896923 h 4305008"/>
              <a:gd name="connsiteX660" fmla="*/ 1458524 w 5593163"/>
              <a:gd name="connsiteY660" fmla="*/ 3885483 h 4305008"/>
              <a:gd name="connsiteX661" fmla="*/ 1459022 w 5593163"/>
              <a:gd name="connsiteY661" fmla="*/ 3885516 h 4305008"/>
              <a:gd name="connsiteX662" fmla="*/ 1459048 w 5593163"/>
              <a:gd name="connsiteY662" fmla="*/ 3885022 h 4305008"/>
              <a:gd name="connsiteX663" fmla="*/ 1476135 w 5593163"/>
              <a:gd name="connsiteY663" fmla="*/ 3886645 h 4305008"/>
              <a:gd name="connsiteX664" fmla="*/ 1571597 w 5593163"/>
              <a:gd name="connsiteY664" fmla="*/ 3895710 h 4305008"/>
              <a:gd name="connsiteX665" fmla="*/ 1587809 w 5593163"/>
              <a:gd name="connsiteY665" fmla="*/ 3897249 h 4305008"/>
              <a:gd name="connsiteX666" fmla="*/ 1587926 w 5593163"/>
              <a:gd name="connsiteY666" fmla="*/ 3898397 h 4305008"/>
              <a:gd name="connsiteX667" fmla="*/ 2148179 w 5593163"/>
              <a:gd name="connsiteY667" fmla="*/ 4255797 h 4305008"/>
              <a:gd name="connsiteX668" fmla="*/ 2176624 w 5593163"/>
              <a:gd name="connsiteY668" fmla="*/ 4305008 h 4305008"/>
              <a:gd name="connsiteX669" fmla="*/ 2025574 w 5593163"/>
              <a:gd name="connsiteY669" fmla="*/ 4305008 h 4305008"/>
              <a:gd name="connsiteX670" fmla="*/ 1973451 w 5593163"/>
              <a:gd name="connsiteY670" fmla="*/ 4241205 h 4305008"/>
              <a:gd name="connsiteX671" fmla="*/ 1601297 w 5593163"/>
              <a:gd name="connsiteY671" fmla="*/ 4029853 h 4305008"/>
              <a:gd name="connsiteX672" fmla="*/ 1700478 w 5593163"/>
              <a:gd name="connsiteY672" fmla="*/ 4271827 h 4305008"/>
              <a:gd name="connsiteX673" fmla="*/ 1727160 w 5593163"/>
              <a:gd name="connsiteY673" fmla="*/ 4305008 h 4305008"/>
              <a:gd name="connsiteX674" fmla="*/ 1573050 w 5593163"/>
              <a:gd name="connsiteY674" fmla="*/ 4305008 h 4305008"/>
              <a:gd name="connsiteX675" fmla="*/ 1542929 w 5593163"/>
              <a:gd name="connsiteY675" fmla="*/ 4254710 h 4305008"/>
              <a:gd name="connsiteX676" fmla="*/ 1467811 w 5593163"/>
              <a:gd name="connsiteY676" fmla="*/ 4013114 h 4305008"/>
              <a:gd name="connsiteX677" fmla="*/ 1467306 w 5593163"/>
              <a:gd name="connsiteY677" fmla="*/ 4013051 h 4305008"/>
              <a:gd name="connsiteX678" fmla="*/ 1466767 w 5593163"/>
              <a:gd name="connsiteY678" fmla="*/ 4006375 h 4305008"/>
              <a:gd name="connsiteX679" fmla="*/ 1459300 w 5593163"/>
              <a:gd name="connsiteY679" fmla="*/ 3913899 h 4305008"/>
              <a:gd name="connsiteX680" fmla="*/ 1457930 w 5593163"/>
              <a:gd name="connsiteY680" fmla="*/ 3896923 h 4305008"/>
              <a:gd name="connsiteX681" fmla="*/ 1457928 w 5593163"/>
              <a:gd name="connsiteY681" fmla="*/ 469318 h 4305008"/>
              <a:gd name="connsiteX682" fmla="*/ 1459298 w 5593163"/>
              <a:gd name="connsiteY682" fmla="*/ 452471 h 4305008"/>
              <a:gd name="connsiteX683" fmla="*/ 1466762 w 5593163"/>
              <a:gd name="connsiteY683" fmla="*/ 360740 h 4305008"/>
              <a:gd name="connsiteX684" fmla="*/ 1467303 w 5593163"/>
              <a:gd name="connsiteY684" fmla="*/ 354103 h 4305008"/>
              <a:gd name="connsiteX685" fmla="*/ 1467808 w 5593163"/>
              <a:gd name="connsiteY685" fmla="*/ 354040 h 4305008"/>
              <a:gd name="connsiteX686" fmla="*/ 1552022 w 5593163"/>
              <a:gd name="connsiteY686" fmla="*/ 96778 h 4305008"/>
              <a:gd name="connsiteX687" fmla="*/ 1614656 w 5593163"/>
              <a:gd name="connsiteY687" fmla="*/ 0 h 4305008"/>
              <a:gd name="connsiteX688" fmla="*/ 1783031 w 5593163"/>
              <a:gd name="connsiteY688" fmla="*/ 0 h 4305008"/>
              <a:gd name="connsiteX689" fmla="*/ 1714803 w 5593163"/>
              <a:gd name="connsiteY689" fmla="*/ 76659 h 4305008"/>
              <a:gd name="connsiteX690" fmla="*/ 1601295 w 5593163"/>
              <a:gd name="connsiteY690" fmla="*/ 337433 h 4305008"/>
              <a:gd name="connsiteX691" fmla="*/ 2040269 w 5593163"/>
              <a:gd name="connsiteY691" fmla="*/ 44350 h 4305008"/>
              <a:gd name="connsiteX692" fmla="*/ 2062497 w 5593163"/>
              <a:gd name="connsiteY692" fmla="*/ 0 h 4305008"/>
              <a:gd name="connsiteX693" fmla="*/ 2211135 w 5593163"/>
              <a:gd name="connsiteY693" fmla="*/ 0 h 4305008"/>
              <a:gd name="connsiteX694" fmla="*/ 2159296 w 5593163"/>
              <a:gd name="connsiteY694" fmla="*/ 95636 h 4305008"/>
              <a:gd name="connsiteX695" fmla="*/ 1587923 w 5593163"/>
              <a:gd name="connsiteY695" fmla="*/ 467856 h 4305008"/>
              <a:gd name="connsiteX696" fmla="*/ 1587807 w 5593163"/>
              <a:gd name="connsiteY696" fmla="*/ 468995 h 4305008"/>
              <a:gd name="connsiteX697" fmla="*/ 1571591 w 5593163"/>
              <a:gd name="connsiteY697" fmla="*/ 470523 h 4305008"/>
              <a:gd name="connsiteX698" fmla="*/ 1476164 w 5593163"/>
              <a:gd name="connsiteY698" fmla="*/ 479514 h 4305008"/>
              <a:gd name="connsiteX699" fmla="*/ 1459046 w 5593163"/>
              <a:gd name="connsiteY699" fmla="*/ 481127 h 4305008"/>
              <a:gd name="connsiteX700" fmla="*/ 1459020 w 5593163"/>
              <a:gd name="connsiteY700" fmla="*/ 480636 h 4305008"/>
              <a:gd name="connsiteX701" fmla="*/ 1458521 w 5593163"/>
              <a:gd name="connsiteY701" fmla="*/ 480669 h 4305008"/>
              <a:gd name="connsiteX702" fmla="*/ 1457928 w 5593163"/>
              <a:gd name="connsiteY702" fmla="*/ 469318 h 4305008"/>
              <a:gd name="connsiteX703" fmla="*/ 1457928 w 5593163"/>
              <a:gd name="connsiteY703" fmla="*/ 2166144 h 4305008"/>
              <a:gd name="connsiteX704" fmla="*/ 1459298 w 5593163"/>
              <a:gd name="connsiteY704" fmla="*/ 2149296 h 4305008"/>
              <a:gd name="connsiteX705" fmla="*/ 1466762 w 5593163"/>
              <a:gd name="connsiteY705" fmla="*/ 2057565 h 4305008"/>
              <a:gd name="connsiteX706" fmla="*/ 1467303 w 5593163"/>
              <a:gd name="connsiteY706" fmla="*/ 2050928 h 4305008"/>
              <a:gd name="connsiteX707" fmla="*/ 1467808 w 5593163"/>
              <a:gd name="connsiteY707" fmla="*/ 2050865 h 4305008"/>
              <a:gd name="connsiteX708" fmla="*/ 2157974 w 5593163"/>
              <a:gd name="connsiteY708" fmla="*/ 1363267 h 4305008"/>
              <a:gd name="connsiteX709" fmla="*/ 2158091 w 5593163"/>
              <a:gd name="connsiteY709" fmla="*/ 1362128 h 4305008"/>
              <a:gd name="connsiteX710" fmla="*/ 2174304 w 5593163"/>
              <a:gd name="connsiteY710" fmla="*/ 1360601 h 4305008"/>
              <a:gd name="connsiteX711" fmla="*/ 2269765 w 5593163"/>
              <a:gd name="connsiteY711" fmla="*/ 1351607 h 4305008"/>
              <a:gd name="connsiteX712" fmla="*/ 2286853 w 5593163"/>
              <a:gd name="connsiteY712" fmla="*/ 1349997 h 4305008"/>
              <a:gd name="connsiteX713" fmla="*/ 2286879 w 5593163"/>
              <a:gd name="connsiteY713" fmla="*/ 1350487 h 4305008"/>
              <a:gd name="connsiteX714" fmla="*/ 2287377 w 5593163"/>
              <a:gd name="connsiteY714" fmla="*/ 1350455 h 4305008"/>
              <a:gd name="connsiteX715" fmla="*/ 2287971 w 5593163"/>
              <a:gd name="connsiteY715" fmla="*/ 1361805 h 4305008"/>
              <a:gd name="connsiteX716" fmla="*/ 2286600 w 5593163"/>
              <a:gd name="connsiteY716" fmla="*/ 1378647 h 4305008"/>
              <a:gd name="connsiteX717" fmla="*/ 2279133 w 5593163"/>
              <a:gd name="connsiteY717" fmla="*/ 1470397 h 4305008"/>
              <a:gd name="connsiteX718" fmla="*/ 2278595 w 5593163"/>
              <a:gd name="connsiteY718" fmla="*/ 1477021 h 4305008"/>
              <a:gd name="connsiteX719" fmla="*/ 2278089 w 5593163"/>
              <a:gd name="connsiteY719" fmla="*/ 1477083 h 4305008"/>
              <a:gd name="connsiteX720" fmla="*/ 1587923 w 5593163"/>
              <a:gd name="connsiteY720" fmla="*/ 2164681 h 4305008"/>
              <a:gd name="connsiteX721" fmla="*/ 1587807 w 5593163"/>
              <a:gd name="connsiteY721" fmla="*/ 2165820 h 4305008"/>
              <a:gd name="connsiteX722" fmla="*/ 1571591 w 5593163"/>
              <a:gd name="connsiteY722" fmla="*/ 2167348 h 4305008"/>
              <a:gd name="connsiteX723" fmla="*/ 1476164 w 5593163"/>
              <a:gd name="connsiteY723" fmla="*/ 2176339 h 4305008"/>
              <a:gd name="connsiteX724" fmla="*/ 1459046 w 5593163"/>
              <a:gd name="connsiteY724" fmla="*/ 2177952 h 4305008"/>
              <a:gd name="connsiteX725" fmla="*/ 1459020 w 5593163"/>
              <a:gd name="connsiteY725" fmla="*/ 2177461 h 4305008"/>
              <a:gd name="connsiteX726" fmla="*/ 1458521 w 5593163"/>
              <a:gd name="connsiteY726" fmla="*/ 2177494 h 4305008"/>
              <a:gd name="connsiteX727" fmla="*/ 1457928 w 5593163"/>
              <a:gd name="connsiteY727" fmla="*/ 2166144 h 4305008"/>
              <a:gd name="connsiteX728" fmla="*/ 1457928 w 5593163"/>
              <a:gd name="connsiteY728" fmla="*/ 3862969 h 4305008"/>
              <a:gd name="connsiteX729" fmla="*/ 1459298 w 5593163"/>
              <a:gd name="connsiteY729" fmla="*/ 3846121 h 4305008"/>
              <a:gd name="connsiteX730" fmla="*/ 1466762 w 5593163"/>
              <a:gd name="connsiteY730" fmla="*/ 3754390 h 4305008"/>
              <a:gd name="connsiteX731" fmla="*/ 1467303 w 5593163"/>
              <a:gd name="connsiteY731" fmla="*/ 3747753 h 4305008"/>
              <a:gd name="connsiteX732" fmla="*/ 1467808 w 5593163"/>
              <a:gd name="connsiteY732" fmla="*/ 3747690 h 4305008"/>
              <a:gd name="connsiteX733" fmla="*/ 2157974 w 5593163"/>
              <a:gd name="connsiteY733" fmla="*/ 3060092 h 4305008"/>
              <a:gd name="connsiteX734" fmla="*/ 2158091 w 5593163"/>
              <a:gd name="connsiteY734" fmla="*/ 3058953 h 4305008"/>
              <a:gd name="connsiteX735" fmla="*/ 2174304 w 5593163"/>
              <a:gd name="connsiteY735" fmla="*/ 3057426 h 4305008"/>
              <a:gd name="connsiteX736" fmla="*/ 2269765 w 5593163"/>
              <a:gd name="connsiteY736" fmla="*/ 3048432 h 4305008"/>
              <a:gd name="connsiteX737" fmla="*/ 2286853 w 5593163"/>
              <a:gd name="connsiteY737" fmla="*/ 3046822 h 4305008"/>
              <a:gd name="connsiteX738" fmla="*/ 2286879 w 5593163"/>
              <a:gd name="connsiteY738" fmla="*/ 3047312 h 4305008"/>
              <a:gd name="connsiteX739" fmla="*/ 2287377 w 5593163"/>
              <a:gd name="connsiteY739" fmla="*/ 3047280 h 4305008"/>
              <a:gd name="connsiteX740" fmla="*/ 2287971 w 5593163"/>
              <a:gd name="connsiteY740" fmla="*/ 3058630 h 4305008"/>
              <a:gd name="connsiteX741" fmla="*/ 2286600 w 5593163"/>
              <a:gd name="connsiteY741" fmla="*/ 3075472 h 4305008"/>
              <a:gd name="connsiteX742" fmla="*/ 2279133 w 5593163"/>
              <a:gd name="connsiteY742" fmla="*/ 3167222 h 4305008"/>
              <a:gd name="connsiteX743" fmla="*/ 2278595 w 5593163"/>
              <a:gd name="connsiteY743" fmla="*/ 3173846 h 4305008"/>
              <a:gd name="connsiteX744" fmla="*/ 2278089 w 5593163"/>
              <a:gd name="connsiteY744" fmla="*/ 3173908 h 4305008"/>
              <a:gd name="connsiteX745" fmla="*/ 1587923 w 5593163"/>
              <a:gd name="connsiteY745" fmla="*/ 3861506 h 4305008"/>
              <a:gd name="connsiteX746" fmla="*/ 1587807 w 5593163"/>
              <a:gd name="connsiteY746" fmla="*/ 3862645 h 4305008"/>
              <a:gd name="connsiteX747" fmla="*/ 1571591 w 5593163"/>
              <a:gd name="connsiteY747" fmla="*/ 3864173 h 4305008"/>
              <a:gd name="connsiteX748" fmla="*/ 1476164 w 5593163"/>
              <a:gd name="connsiteY748" fmla="*/ 3873164 h 4305008"/>
              <a:gd name="connsiteX749" fmla="*/ 1459046 w 5593163"/>
              <a:gd name="connsiteY749" fmla="*/ 3874777 h 4305008"/>
              <a:gd name="connsiteX750" fmla="*/ 1459020 w 5593163"/>
              <a:gd name="connsiteY750" fmla="*/ 3874286 h 4305008"/>
              <a:gd name="connsiteX751" fmla="*/ 1458521 w 5593163"/>
              <a:gd name="connsiteY751" fmla="*/ 3874319 h 4305008"/>
              <a:gd name="connsiteX752" fmla="*/ 1457928 w 5593163"/>
              <a:gd name="connsiteY752" fmla="*/ 3862969 h 4305008"/>
              <a:gd name="connsiteX753" fmla="*/ 750739 w 5593163"/>
              <a:gd name="connsiteY753" fmla="*/ 1181049 h 4305008"/>
              <a:gd name="connsiteX754" fmla="*/ 1294048 w 5593163"/>
              <a:gd name="connsiteY754" fmla="*/ 636203 h 4305008"/>
              <a:gd name="connsiteX755" fmla="*/ 750739 w 5593163"/>
              <a:gd name="connsiteY755" fmla="*/ 1181049 h 4305008"/>
              <a:gd name="connsiteX756" fmla="*/ 750739 w 5593163"/>
              <a:gd name="connsiteY756" fmla="*/ 1493690 h 4305008"/>
              <a:gd name="connsiteX757" fmla="*/ 1294048 w 5593163"/>
              <a:gd name="connsiteY757" fmla="*/ 2034258 h 4305008"/>
              <a:gd name="connsiteX758" fmla="*/ 750739 w 5593163"/>
              <a:gd name="connsiteY758" fmla="*/ 1493690 h 4305008"/>
              <a:gd name="connsiteX759" fmla="*/ 750739 w 5593163"/>
              <a:gd name="connsiteY759" fmla="*/ 2877874 h 4305008"/>
              <a:gd name="connsiteX760" fmla="*/ 1294048 w 5593163"/>
              <a:gd name="connsiteY760" fmla="*/ 2333028 h 4305008"/>
              <a:gd name="connsiteX761" fmla="*/ 750739 w 5593163"/>
              <a:gd name="connsiteY761" fmla="*/ 2877874 h 4305008"/>
              <a:gd name="connsiteX762" fmla="*/ 750739 w 5593163"/>
              <a:gd name="connsiteY762" fmla="*/ 3190516 h 4305008"/>
              <a:gd name="connsiteX763" fmla="*/ 1294048 w 5593163"/>
              <a:gd name="connsiteY763" fmla="*/ 3731083 h 4305008"/>
              <a:gd name="connsiteX764" fmla="*/ 750739 w 5593163"/>
              <a:gd name="connsiteY764" fmla="*/ 3190516 h 4305008"/>
              <a:gd name="connsiteX765" fmla="*/ 718720 w 5593163"/>
              <a:gd name="connsiteY765" fmla="*/ 4305008 h 4305008"/>
              <a:gd name="connsiteX766" fmla="*/ 747165 w 5593163"/>
              <a:gd name="connsiteY766" fmla="*/ 4255797 h 4305008"/>
              <a:gd name="connsiteX767" fmla="*/ 1307418 w 5593163"/>
              <a:gd name="connsiteY767" fmla="*/ 3898397 h 4305008"/>
              <a:gd name="connsiteX768" fmla="*/ 1307535 w 5593163"/>
              <a:gd name="connsiteY768" fmla="*/ 3897249 h 4305008"/>
              <a:gd name="connsiteX769" fmla="*/ 1323748 w 5593163"/>
              <a:gd name="connsiteY769" fmla="*/ 3895710 h 4305008"/>
              <a:gd name="connsiteX770" fmla="*/ 1419209 w 5593163"/>
              <a:gd name="connsiteY770" fmla="*/ 3886645 h 4305008"/>
              <a:gd name="connsiteX771" fmla="*/ 1436297 w 5593163"/>
              <a:gd name="connsiteY771" fmla="*/ 3885022 h 4305008"/>
              <a:gd name="connsiteX772" fmla="*/ 1436323 w 5593163"/>
              <a:gd name="connsiteY772" fmla="*/ 3885516 h 4305008"/>
              <a:gd name="connsiteX773" fmla="*/ 1436821 w 5593163"/>
              <a:gd name="connsiteY773" fmla="*/ 3885483 h 4305008"/>
              <a:gd name="connsiteX774" fmla="*/ 1437415 w 5593163"/>
              <a:gd name="connsiteY774" fmla="*/ 3896923 h 4305008"/>
              <a:gd name="connsiteX775" fmla="*/ 1436044 w 5593163"/>
              <a:gd name="connsiteY775" fmla="*/ 3913899 h 4305008"/>
              <a:gd name="connsiteX776" fmla="*/ 1428577 w 5593163"/>
              <a:gd name="connsiteY776" fmla="*/ 4006375 h 4305008"/>
              <a:gd name="connsiteX777" fmla="*/ 1428039 w 5593163"/>
              <a:gd name="connsiteY777" fmla="*/ 4013051 h 4305008"/>
              <a:gd name="connsiteX778" fmla="*/ 1427533 w 5593163"/>
              <a:gd name="connsiteY778" fmla="*/ 4013114 h 4305008"/>
              <a:gd name="connsiteX779" fmla="*/ 1352416 w 5593163"/>
              <a:gd name="connsiteY779" fmla="*/ 4254710 h 4305008"/>
              <a:gd name="connsiteX780" fmla="*/ 1322295 w 5593163"/>
              <a:gd name="connsiteY780" fmla="*/ 4305008 h 4305008"/>
              <a:gd name="connsiteX781" fmla="*/ 1168185 w 5593163"/>
              <a:gd name="connsiteY781" fmla="*/ 4305008 h 4305008"/>
              <a:gd name="connsiteX782" fmla="*/ 1194867 w 5593163"/>
              <a:gd name="connsiteY782" fmla="*/ 4271827 h 4305008"/>
              <a:gd name="connsiteX783" fmla="*/ 1294048 w 5593163"/>
              <a:gd name="connsiteY783" fmla="*/ 4029853 h 4305008"/>
              <a:gd name="connsiteX784" fmla="*/ 921894 w 5593163"/>
              <a:gd name="connsiteY784" fmla="*/ 4241205 h 4305008"/>
              <a:gd name="connsiteX785" fmla="*/ 869771 w 5593163"/>
              <a:gd name="connsiteY785" fmla="*/ 4305008 h 4305008"/>
              <a:gd name="connsiteX786" fmla="*/ 684209 w 5593163"/>
              <a:gd name="connsiteY786" fmla="*/ 0 h 4305008"/>
              <a:gd name="connsiteX787" fmla="*/ 832847 w 5593163"/>
              <a:gd name="connsiteY787" fmla="*/ 0 h 4305008"/>
              <a:gd name="connsiteX788" fmla="*/ 855075 w 5593163"/>
              <a:gd name="connsiteY788" fmla="*/ 44350 h 4305008"/>
              <a:gd name="connsiteX789" fmla="*/ 1294048 w 5593163"/>
              <a:gd name="connsiteY789" fmla="*/ 337433 h 4305008"/>
              <a:gd name="connsiteX790" fmla="*/ 1180541 w 5593163"/>
              <a:gd name="connsiteY790" fmla="*/ 76659 h 4305008"/>
              <a:gd name="connsiteX791" fmla="*/ 1112313 w 5593163"/>
              <a:gd name="connsiteY791" fmla="*/ 0 h 4305008"/>
              <a:gd name="connsiteX792" fmla="*/ 1280688 w 5593163"/>
              <a:gd name="connsiteY792" fmla="*/ 0 h 4305008"/>
              <a:gd name="connsiteX793" fmla="*/ 1343322 w 5593163"/>
              <a:gd name="connsiteY793" fmla="*/ 96778 h 4305008"/>
              <a:gd name="connsiteX794" fmla="*/ 1427534 w 5593163"/>
              <a:gd name="connsiteY794" fmla="*/ 354040 h 4305008"/>
              <a:gd name="connsiteX795" fmla="*/ 1428040 w 5593163"/>
              <a:gd name="connsiteY795" fmla="*/ 354102 h 4305008"/>
              <a:gd name="connsiteX796" fmla="*/ 1428580 w 5593163"/>
              <a:gd name="connsiteY796" fmla="*/ 360740 h 4305008"/>
              <a:gd name="connsiteX797" fmla="*/ 1436044 w 5593163"/>
              <a:gd name="connsiteY797" fmla="*/ 452471 h 4305008"/>
              <a:gd name="connsiteX798" fmla="*/ 1437415 w 5593163"/>
              <a:gd name="connsiteY798" fmla="*/ 469318 h 4305008"/>
              <a:gd name="connsiteX799" fmla="*/ 1436822 w 5593163"/>
              <a:gd name="connsiteY799" fmla="*/ 480669 h 4305008"/>
              <a:gd name="connsiteX800" fmla="*/ 1436323 w 5593163"/>
              <a:gd name="connsiteY800" fmla="*/ 480636 h 4305008"/>
              <a:gd name="connsiteX801" fmla="*/ 1436297 w 5593163"/>
              <a:gd name="connsiteY801" fmla="*/ 481127 h 4305008"/>
              <a:gd name="connsiteX802" fmla="*/ 1419178 w 5593163"/>
              <a:gd name="connsiteY802" fmla="*/ 479514 h 4305008"/>
              <a:gd name="connsiteX803" fmla="*/ 1323752 w 5593163"/>
              <a:gd name="connsiteY803" fmla="*/ 470523 h 4305008"/>
              <a:gd name="connsiteX804" fmla="*/ 1307535 w 5593163"/>
              <a:gd name="connsiteY804" fmla="*/ 468995 h 4305008"/>
              <a:gd name="connsiteX805" fmla="*/ 1307419 w 5593163"/>
              <a:gd name="connsiteY805" fmla="*/ 467856 h 4305008"/>
              <a:gd name="connsiteX806" fmla="*/ 736048 w 5593163"/>
              <a:gd name="connsiteY806" fmla="*/ 95636 h 4305008"/>
              <a:gd name="connsiteX807" fmla="*/ 607372 w 5593163"/>
              <a:gd name="connsiteY807" fmla="*/ 1313979 h 4305008"/>
              <a:gd name="connsiteX808" fmla="*/ 608742 w 5593163"/>
              <a:gd name="connsiteY808" fmla="*/ 1296998 h 4305008"/>
              <a:gd name="connsiteX809" fmla="*/ 616206 w 5593163"/>
              <a:gd name="connsiteY809" fmla="*/ 1204541 h 4305008"/>
              <a:gd name="connsiteX810" fmla="*/ 616747 w 5593163"/>
              <a:gd name="connsiteY810" fmla="*/ 1197851 h 4305008"/>
              <a:gd name="connsiteX811" fmla="*/ 617252 w 5593163"/>
              <a:gd name="connsiteY811" fmla="*/ 1197788 h 4305008"/>
              <a:gd name="connsiteX812" fmla="*/ 1307418 w 5593163"/>
              <a:gd name="connsiteY812" fmla="*/ 504747 h 4305008"/>
              <a:gd name="connsiteX813" fmla="*/ 1307535 w 5593163"/>
              <a:gd name="connsiteY813" fmla="*/ 503599 h 4305008"/>
              <a:gd name="connsiteX814" fmla="*/ 1323748 w 5593163"/>
              <a:gd name="connsiteY814" fmla="*/ 502060 h 4305008"/>
              <a:gd name="connsiteX815" fmla="*/ 1419209 w 5593163"/>
              <a:gd name="connsiteY815" fmla="*/ 492995 h 4305008"/>
              <a:gd name="connsiteX816" fmla="*/ 1436297 w 5593163"/>
              <a:gd name="connsiteY816" fmla="*/ 491372 h 4305008"/>
              <a:gd name="connsiteX817" fmla="*/ 1436323 w 5593163"/>
              <a:gd name="connsiteY817" fmla="*/ 491866 h 4305008"/>
              <a:gd name="connsiteX818" fmla="*/ 1436821 w 5593163"/>
              <a:gd name="connsiteY818" fmla="*/ 491833 h 4305008"/>
              <a:gd name="connsiteX819" fmla="*/ 1437415 w 5593163"/>
              <a:gd name="connsiteY819" fmla="*/ 503273 h 4305008"/>
              <a:gd name="connsiteX820" fmla="*/ 1436044 w 5593163"/>
              <a:gd name="connsiteY820" fmla="*/ 520249 h 4305008"/>
              <a:gd name="connsiteX821" fmla="*/ 1428577 w 5593163"/>
              <a:gd name="connsiteY821" fmla="*/ 612725 h 4305008"/>
              <a:gd name="connsiteX822" fmla="*/ 1428039 w 5593163"/>
              <a:gd name="connsiteY822" fmla="*/ 619401 h 4305008"/>
              <a:gd name="connsiteX823" fmla="*/ 1427533 w 5593163"/>
              <a:gd name="connsiteY823" fmla="*/ 619464 h 4305008"/>
              <a:gd name="connsiteX824" fmla="*/ 737367 w 5593163"/>
              <a:gd name="connsiteY824" fmla="*/ 1312505 h 4305008"/>
              <a:gd name="connsiteX825" fmla="*/ 737251 w 5593163"/>
              <a:gd name="connsiteY825" fmla="*/ 1313653 h 4305008"/>
              <a:gd name="connsiteX826" fmla="*/ 721035 w 5593163"/>
              <a:gd name="connsiteY826" fmla="*/ 1315193 h 4305008"/>
              <a:gd name="connsiteX827" fmla="*/ 625608 w 5593163"/>
              <a:gd name="connsiteY827" fmla="*/ 1324255 h 4305008"/>
              <a:gd name="connsiteX828" fmla="*/ 608490 w 5593163"/>
              <a:gd name="connsiteY828" fmla="*/ 1325881 h 4305008"/>
              <a:gd name="connsiteX829" fmla="*/ 608464 w 5593163"/>
              <a:gd name="connsiteY829" fmla="*/ 1325386 h 4305008"/>
              <a:gd name="connsiteX830" fmla="*/ 607965 w 5593163"/>
              <a:gd name="connsiteY830" fmla="*/ 1325419 h 4305008"/>
              <a:gd name="connsiteX831" fmla="*/ 607372 w 5593163"/>
              <a:gd name="connsiteY831" fmla="*/ 1313979 h 4305008"/>
              <a:gd name="connsiteX832" fmla="*/ 607372 w 5593163"/>
              <a:gd name="connsiteY832" fmla="*/ 1361805 h 4305008"/>
              <a:gd name="connsiteX833" fmla="*/ 607966 w 5593163"/>
              <a:gd name="connsiteY833" fmla="*/ 1350455 h 4305008"/>
              <a:gd name="connsiteX834" fmla="*/ 608464 w 5593163"/>
              <a:gd name="connsiteY834" fmla="*/ 1350487 h 4305008"/>
              <a:gd name="connsiteX835" fmla="*/ 608490 w 5593163"/>
              <a:gd name="connsiteY835" fmla="*/ 1349997 h 4305008"/>
              <a:gd name="connsiteX836" fmla="*/ 625577 w 5593163"/>
              <a:gd name="connsiteY836" fmla="*/ 1351607 h 4305008"/>
              <a:gd name="connsiteX837" fmla="*/ 721039 w 5593163"/>
              <a:gd name="connsiteY837" fmla="*/ 1360601 h 4305008"/>
              <a:gd name="connsiteX838" fmla="*/ 737251 w 5593163"/>
              <a:gd name="connsiteY838" fmla="*/ 1362128 h 4305008"/>
              <a:gd name="connsiteX839" fmla="*/ 737368 w 5593163"/>
              <a:gd name="connsiteY839" fmla="*/ 1363267 h 4305008"/>
              <a:gd name="connsiteX840" fmla="*/ 1427534 w 5593163"/>
              <a:gd name="connsiteY840" fmla="*/ 2050865 h 4305008"/>
              <a:gd name="connsiteX841" fmla="*/ 1428040 w 5593163"/>
              <a:gd name="connsiteY841" fmla="*/ 2050928 h 4305008"/>
              <a:gd name="connsiteX842" fmla="*/ 1428580 w 5593163"/>
              <a:gd name="connsiteY842" fmla="*/ 2057565 h 4305008"/>
              <a:gd name="connsiteX843" fmla="*/ 1436044 w 5593163"/>
              <a:gd name="connsiteY843" fmla="*/ 2149296 h 4305008"/>
              <a:gd name="connsiteX844" fmla="*/ 1437415 w 5593163"/>
              <a:gd name="connsiteY844" fmla="*/ 2166144 h 4305008"/>
              <a:gd name="connsiteX845" fmla="*/ 1436822 w 5593163"/>
              <a:gd name="connsiteY845" fmla="*/ 2177494 h 4305008"/>
              <a:gd name="connsiteX846" fmla="*/ 1436323 w 5593163"/>
              <a:gd name="connsiteY846" fmla="*/ 2177461 h 4305008"/>
              <a:gd name="connsiteX847" fmla="*/ 1436297 w 5593163"/>
              <a:gd name="connsiteY847" fmla="*/ 2177952 h 4305008"/>
              <a:gd name="connsiteX848" fmla="*/ 1419178 w 5593163"/>
              <a:gd name="connsiteY848" fmla="*/ 2176339 h 4305008"/>
              <a:gd name="connsiteX849" fmla="*/ 1323752 w 5593163"/>
              <a:gd name="connsiteY849" fmla="*/ 2167348 h 4305008"/>
              <a:gd name="connsiteX850" fmla="*/ 1307535 w 5593163"/>
              <a:gd name="connsiteY850" fmla="*/ 2165820 h 4305008"/>
              <a:gd name="connsiteX851" fmla="*/ 1307419 w 5593163"/>
              <a:gd name="connsiteY851" fmla="*/ 2164681 h 4305008"/>
              <a:gd name="connsiteX852" fmla="*/ 617253 w 5593163"/>
              <a:gd name="connsiteY852" fmla="*/ 1477083 h 4305008"/>
              <a:gd name="connsiteX853" fmla="*/ 616748 w 5593163"/>
              <a:gd name="connsiteY853" fmla="*/ 1477021 h 4305008"/>
              <a:gd name="connsiteX854" fmla="*/ 616209 w 5593163"/>
              <a:gd name="connsiteY854" fmla="*/ 1470397 h 4305008"/>
              <a:gd name="connsiteX855" fmla="*/ 608742 w 5593163"/>
              <a:gd name="connsiteY855" fmla="*/ 1378647 h 4305008"/>
              <a:gd name="connsiteX856" fmla="*/ 607372 w 5593163"/>
              <a:gd name="connsiteY856" fmla="*/ 1361805 h 4305008"/>
              <a:gd name="connsiteX857" fmla="*/ 607372 w 5593163"/>
              <a:gd name="connsiteY857" fmla="*/ 3010804 h 4305008"/>
              <a:gd name="connsiteX858" fmla="*/ 608742 w 5593163"/>
              <a:gd name="connsiteY858" fmla="*/ 2993823 h 4305008"/>
              <a:gd name="connsiteX859" fmla="*/ 616206 w 5593163"/>
              <a:gd name="connsiteY859" fmla="*/ 2901366 h 4305008"/>
              <a:gd name="connsiteX860" fmla="*/ 616747 w 5593163"/>
              <a:gd name="connsiteY860" fmla="*/ 2894676 h 4305008"/>
              <a:gd name="connsiteX861" fmla="*/ 617252 w 5593163"/>
              <a:gd name="connsiteY861" fmla="*/ 2894613 h 4305008"/>
              <a:gd name="connsiteX862" fmla="*/ 1307418 w 5593163"/>
              <a:gd name="connsiteY862" fmla="*/ 2201572 h 4305008"/>
              <a:gd name="connsiteX863" fmla="*/ 1307535 w 5593163"/>
              <a:gd name="connsiteY863" fmla="*/ 2200424 h 4305008"/>
              <a:gd name="connsiteX864" fmla="*/ 1323748 w 5593163"/>
              <a:gd name="connsiteY864" fmla="*/ 2198885 h 4305008"/>
              <a:gd name="connsiteX865" fmla="*/ 1419209 w 5593163"/>
              <a:gd name="connsiteY865" fmla="*/ 2189820 h 4305008"/>
              <a:gd name="connsiteX866" fmla="*/ 1436297 w 5593163"/>
              <a:gd name="connsiteY866" fmla="*/ 2188197 h 4305008"/>
              <a:gd name="connsiteX867" fmla="*/ 1436323 w 5593163"/>
              <a:gd name="connsiteY867" fmla="*/ 2188691 h 4305008"/>
              <a:gd name="connsiteX868" fmla="*/ 1436821 w 5593163"/>
              <a:gd name="connsiteY868" fmla="*/ 2188658 h 4305008"/>
              <a:gd name="connsiteX869" fmla="*/ 1437415 w 5593163"/>
              <a:gd name="connsiteY869" fmla="*/ 2200098 h 4305008"/>
              <a:gd name="connsiteX870" fmla="*/ 1436044 w 5593163"/>
              <a:gd name="connsiteY870" fmla="*/ 2217074 h 4305008"/>
              <a:gd name="connsiteX871" fmla="*/ 1428577 w 5593163"/>
              <a:gd name="connsiteY871" fmla="*/ 2309550 h 4305008"/>
              <a:gd name="connsiteX872" fmla="*/ 1428039 w 5593163"/>
              <a:gd name="connsiteY872" fmla="*/ 2316226 h 4305008"/>
              <a:gd name="connsiteX873" fmla="*/ 1427533 w 5593163"/>
              <a:gd name="connsiteY873" fmla="*/ 2316289 h 4305008"/>
              <a:gd name="connsiteX874" fmla="*/ 737367 w 5593163"/>
              <a:gd name="connsiteY874" fmla="*/ 3009330 h 4305008"/>
              <a:gd name="connsiteX875" fmla="*/ 737251 w 5593163"/>
              <a:gd name="connsiteY875" fmla="*/ 3010478 h 4305008"/>
              <a:gd name="connsiteX876" fmla="*/ 721035 w 5593163"/>
              <a:gd name="connsiteY876" fmla="*/ 3012018 h 4305008"/>
              <a:gd name="connsiteX877" fmla="*/ 625608 w 5593163"/>
              <a:gd name="connsiteY877" fmla="*/ 3021080 h 4305008"/>
              <a:gd name="connsiteX878" fmla="*/ 608490 w 5593163"/>
              <a:gd name="connsiteY878" fmla="*/ 3022706 h 4305008"/>
              <a:gd name="connsiteX879" fmla="*/ 608464 w 5593163"/>
              <a:gd name="connsiteY879" fmla="*/ 3022211 h 4305008"/>
              <a:gd name="connsiteX880" fmla="*/ 607965 w 5593163"/>
              <a:gd name="connsiteY880" fmla="*/ 3022244 h 4305008"/>
              <a:gd name="connsiteX881" fmla="*/ 607372 w 5593163"/>
              <a:gd name="connsiteY881" fmla="*/ 3010804 h 4305008"/>
              <a:gd name="connsiteX882" fmla="*/ 607372 w 5593163"/>
              <a:gd name="connsiteY882" fmla="*/ 3058630 h 4305008"/>
              <a:gd name="connsiteX883" fmla="*/ 607966 w 5593163"/>
              <a:gd name="connsiteY883" fmla="*/ 3047280 h 4305008"/>
              <a:gd name="connsiteX884" fmla="*/ 608464 w 5593163"/>
              <a:gd name="connsiteY884" fmla="*/ 3047312 h 4305008"/>
              <a:gd name="connsiteX885" fmla="*/ 608490 w 5593163"/>
              <a:gd name="connsiteY885" fmla="*/ 3046822 h 4305008"/>
              <a:gd name="connsiteX886" fmla="*/ 625577 w 5593163"/>
              <a:gd name="connsiteY886" fmla="*/ 3048432 h 4305008"/>
              <a:gd name="connsiteX887" fmla="*/ 721039 w 5593163"/>
              <a:gd name="connsiteY887" fmla="*/ 3057426 h 4305008"/>
              <a:gd name="connsiteX888" fmla="*/ 737251 w 5593163"/>
              <a:gd name="connsiteY888" fmla="*/ 3058953 h 4305008"/>
              <a:gd name="connsiteX889" fmla="*/ 737368 w 5593163"/>
              <a:gd name="connsiteY889" fmla="*/ 3060092 h 4305008"/>
              <a:gd name="connsiteX890" fmla="*/ 1427534 w 5593163"/>
              <a:gd name="connsiteY890" fmla="*/ 3747690 h 4305008"/>
              <a:gd name="connsiteX891" fmla="*/ 1428040 w 5593163"/>
              <a:gd name="connsiteY891" fmla="*/ 3747753 h 4305008"/>
              <a:gd name="connsiteX892" fmla="*/ 1428580 w 5593163"/>
              <a:gd name="connsiteY892" fmla="*/ 3754390 h 4305008"/>
              <a:gd name="connsiteX893" fmla="*/ 1436044 w 5593163"/>
              <a:gd name="connsiteY893" fmla="*/ 3846121 h 4305008"/>
              <a:gd name="connsiteX894" fmla="*/ 1437415 w 5593163"/>
              <a:gd name="connsiteY894" fmla="*/ 3862969 h 4305008"/>
              <a:gd name="connsiteX895" fmla="*/ 1436822 w 5593163"/>
              <a:gd name="connsiteY895" fmla="*/ 3874319 h 4305008"/>
              <a:gd name="connsiteX896" fmla="*/ 1436323 w 5593163"/>
              <a:gd name="connsiteY896" fmla="*/ 3874286 h 4305008"/>
              <a:gd name="connsiteX897" fmla="*/ 1436297 w 5593163"/>
              <a:gd name="connsiteY897" fmla="*/ 3874777 h 4305008"/>
              <a:gd name="connsiteX898" fmla="*/ 1419178 w 5593163"/>
              <a:gd name="connsiteY898" fmla="*/ 3873164 h 4305008"/>
              <a:gd name="connsiteX899" fmla="*/ 1323752 w 5593163"/>
              <a:gd name="connsiteY899" fmla="*/ 3864173 h 4305008"/>
              <a:gd name="connsiteX900" fmla="*/ 1307535 w 5593163"/>
              <a:gd name="connsiteY900" fmla="*/ 3862645 h 4305008"/>
              <a:gd name="connsiteX901" fmla="*/ 1307419 w 5593163"/>
              <a:gd name="connsiteY901" fmla="*/ 3861506 h 4305008"/>
              <a:gd name="connsiteX902" fmla="*/ 617253 w 5593163"/>
              <a:gd name="connsiteY902" fmla="*/ 3173908 h 4305008"/>
              <a:gd name="connsiteX903" fmla="*/ 616748 w 5593163"/>
              <a:gd name="connsiteY903" fmla="*/ 3173846 h 4305008"/>
              <a:gd name="connsiteX904" fmla="*/ 616209 w 5593163"/>
              <a:gd name="connsiteY904" fmla="*/ 3167222 h 4305008"/>
              <a:gd name="connsiteX905" fmla="*/ 608742 w 5593163"/>
              <a:gd name="connsiteY905" fmla="*/ 3075472 h 4305008"/>
              <a:gd name="connsiteX906" fmla="*/ 607372 w 5593163"/>
              <a:gd name="connsiteY906" fmla="*/ 3058630 h 4305008"/>
              <a:gd name="connsiteX907" fmla="*/ 0 w 5593163"/>
              <a:gd name="connsiteY907" fmla="*/ 116373 h 4305008"/>
              <a:gd name="connsiteX908" fmla="*/ 0 w 5593163"/>
              <a:gd name="connsiteY908" fmla="*/ 0 h 4305008"/>
              <a:gd name="connsiteX909" fmla="*/ 90880 w 5593163"/>
              <a:gd name="connsiteY909" fmla="*/ 0 h 4305008"/>
              <a:gd name="connsiteX910" fmla="*/ 22652 w 5593163"/>
              <a:gd name="connsiteY910" fmla="*/ 76659 h 4305008"/>
              <a:gd name="connsiteX911" fmla="*/ 0 w 5593163"/>
              <a:gd name="connsiteY911" fmla="*/ 443121 h 4305008"/>
              <a:gd name="connsiteX912" fmla="*/ 0 w 5593163"/>
              <a:gd name="connsiteY912" fmla="*/ 311637 h 4305008"/>
              <a:gd name="connsiteX913" fmla="*/ 82171 w 5593163"/>
              <a:gd name="connsiteY913" fmla="*/ 276703 h 4305008"/>
              <a:gd name="connsiteX914" fmla="*/ 348118 w 5593163"/>
              <a:gd name="connsiteY914" fmla="*/ 44350 h 4305008"/>
              <a:gd name="connsiteX915" fmla="*/ 370347 w 5593163"/>
              <a:gd name="connsiteY915" fmla="*/ 0 h 4305008"/>
              <a:gd name="connsiteX916" fmla="*/ 518984 w 5593163"/>
              <a:gd name="connsiteY916" fmla="*/ 0 h 4305008"/>
              <a:gd name="connsiteX917" fmla="*/ 467145 w 5593163"/>
              <a:gd name="connsiteY917" fmla="*/ 95636 h 4305008"/>
              <a:gd name="connsiteX918" fmla="*/ 13323 w 5593163"/>
              <a:gd name="connsiteY918" fmla="*/ 439959 h 4305008"/>
              <a:gd name="connsiteX919" fmla="*/ 0 w 5593163"/>
              <a:gd name="connsiteY919" fmla="*/ 1070142 h 4305008"/>
              <a:gd name="connsiteX920" fmla="*/ 0 w 5593163"/>
              <a:gd name="connsiteY920" fmla="*/ 862064 h 4305008"/>
              <a:gd name="connsiteX921" fmla="*/ 31905 w 5593163"/>
              <a:gd name="connsiteY921" fmla="*/ 912052 h 4305008"/>
              <a:gd name="connsiteX922" fmla="*/ 452455 w 5593163"/>
              <a:gd name="connsiteY922" fmla="*/ 1181049 h 4305008"/>
              <a:gd name="connsiteX923" fmla="*/ 9316 w 5593163"/>
              <a:gd name="connsiteY923" fmla="*/ 665484 h 4305008"/>
              <a:gd name="connsiteX924" fmla="*/ 0 w 5593163"/>
              <a:gd name="connsiteY924" fmla="*/ 662760 h 4305008"/>
              <a:gd name="connsiteX925" fmla="*/ 0 w 5593163"/>
              <a:gd name="connsiteY925" fmla="*/ 530567 h 4305008"/>
              <a:gd name="connsiteX926" fmla="*/ 26399 w 5593163"/>
              <a:gd name="connsiteY926" fmla="*/ 537107 h 4305008"/>
              <a:gd name="connsiteX927" fmla="*/ 585941 w 5593163"/>
              <a:gd name="connsiteY927" fmla="*/ 1197788 h 4305008"/>
              <a:gd name="connsiteX928" fmla="*/ 586447 w 5593163"/>
              <a:gd name="connsiteY928" fmla="*/ 1197851 h 4305008"/>
              <a:gd name="connsiteX929" fmla="*/ 586987 w 5593163"/>
              <a:gd name="connsiteY929" fmla="*/ 1204541 h 4305008"/>
              <a:gd name="connsiteX930" fmla="*/ 594451 w 5593163"/>
              <a:gd name="connsiteY930" fmla="*/ 1296998 h 4305008"/>
              <a:gd name="connsiteX931" fmla="*/ 595822 w 5593163"/>
              <a:gd name="connsiteY931" fmla="*/ 1313979 h 4305008"/>
              <a:gd name="connsiteX932" fmla="*/ 595229 w 5593163"/>
              <a:gd name="connsiteY932" fmla="*/ 1325419 h 4305008"/>
              <a:gd name="connsiteX933" fmla="*/ 594730 w 5593163"/>
              <a:gd name="connsiteY933" fmla="*/ 1325386 h 4305008"/>
              <a:gd name="connsiteX934" fmla="*/ 594704 w 5593163"/>
              <a:gd name="connsiteY934" fmla="*/ 1325881 h 4305008"/>
              <a:gd name="connsiteX935" fmla="*/ 577585 w 5593163"/>
              <a:gd name="connsiteY935" fmla="*/ 1324255 h 4305008"/>
              <a:gd name="connsiteX936" fmla="*/ 482159 w 5593163"/>
              <a:gd name="connsiteY936" fmla="*/ 1315193 h 4305008"/>
              <a:gd name="connsiteX937" fmla="*/ 465942 w 5593163"/>
              <a:gd name="connsiteY937" fmla="*/ 1313653 h 4305008"/>
              <a:gd name="connsiteX938" fmla="*/ 465826 w 5593163"/>
              <a:gd name="connsiteY938" fmla="*/ 1312505 h 4305008"/>
              <a:gd name="connsiteX939" fmla="*/ 5028 w 5593163"/>
              <a:gd name="connsiteY939" fmla="*/ 1076034 h 4305008"/>
              <a:gd name="connsiteX940" fmla="*/ 0 w 5593163"/>
              <a:gd name="connsiteY940" fmla="*/ 2139063 h 4305008"/>
              <a:gd name="connsiteX941" fmla="*/ 0 w 5593163"/>
              <a:gd name="connsiteY941" fmla="*/ 2007909 h 4305008"/>
              <a:gd name="connsiteX942" fmla="*/ 9314 w 5593163"/>
              <a:gd name="connsiteY942" fmla="*/ 2005207 h 4305008"/>
              <a:gd name="connsiteX943" fmla="*/ 452453 w 5593163"/>
              <a:gd name="connsiteY943" fmla="*/ 1493690 h 4305008"/>
              <a:gd name="connsiteX944" fmla="*/ 31903 w 5593163"/>
              <a:gd name="connsiteY944" fmla="*/ 1760575 h 4305008"/>
              <a:gd name="connsiteX945" fmla="*/ 0 w 5593163"/>
              <a:gd name="connsiteY945" fmla="*/ 1810167 h 4305008"/>
              <a:gd name="connsiteX946" fmla="*/ 0 w 5593163"/>
              <a:gd name="connsiteY946" fmla="*/ 1603724 h 4305008"/>
              <a:gd name="connsiteX947" fmla="*/ 5025 w 5593163"/>
              <a:gd name="connsiteY947" fmla="*/ 1597880 h 4305008"/>
              <a:gd name="connsiteX948" fmla="*/ 465823 w 5593163"/>
              <a:gd name="connsiteY948" fmla="*/ 1363267 h 4305008"/>
              <a:gd name="connsiteX949" fmla="*/ 465940 w 5593163"/>
              <a:gd name="connsiteY949" fmla="*/ 1362128 h 4305008"/>
              <a:gd name="connsiteX950" fmla="*/ 482153 w 5593163"/>
              <a:gd name="connsiteY950" fmla="*/ 1360601 h 4305008"/>
              <a:gd name="connsiteX951" fmla="*/ 577614 w 5593163"/>
              <a:gd name="connsiteY951" fmla="*/ 1351607 h 4305008"/>
              <a:gd name="connsiteX952" fmla="*/ 594702 w 5593163"/>
              <a:gd name="connsiteY952" fmla="*/ 1349997 h 4305008"/>
              <a:gd name="connsiteX953" fmla="*/ 594728 w 5593163"/>
              <a:gd name="connsiteY953" fmla="*/ 1350487 h 4305008"/>
              <a:gd name="connsiteX954" fmla="*/ 595226 w 5593163"/>
              <a:gd name="connsiteY954" fmla="*/ 1350455 h 4305008"/>
              <a:gd name="connsiteX955" fmla="*/ 595820 w 5593163"/>
              <a:gd name="connsiteY955" fmla="*/ 1361805 h 4305008"/>
              <a:gd name="connsiteX956" fmla="*/ 594449 w 5593163"/>
              <a:gd name="connsiteY956" fmla="*/ 1378647 h 4305008"/>
              <a:gd name="connsiteX957" fmla="*/ 586982 w 5593163"/>
              <a:gd name="connsiteY957" fmla="*/ 1470397 h 4305008"/>
              <a:gd name="connsiteX958" fmla="*/ 586444 w 5593163"/>
              <a:gd name="connsiteY958" fmla="*/ 1477021 h 4305008"/>
              <a:gd name="connsiteX959" fmla="*/ 585938 w 5593163"/>
              <a:gd name="connsiteY959" fmla="*/ 1477083 h 4305008"/>
              <a:gd name="connsiteX960" fmla="*/ 26396 w 5593163"/>
              <a:gd name="connsiteY960" fmla="*/ 2132575 h 4305008"/>
              <a:gd name="connsiteX961" fmla="*/ 0 w 5593163"/>
              <a:gd name="connsiteY961" fmla="*/ 2766967 h 4305008"/>
              <a:gd name="connsiteX962" fmla="*/ 0 w 5593163"/>
              <a:gd name="connsiteY962" fmla="*/ 2558889 h 4305008"/>
              <a:gd name="connsiteX963" fmla="*/ 31905 w 5593163"/>
              <a:gd name="connsiteY963" fmla="*/ 2608877 h 4305008"/>
              <a:gd name="connsiteX964" fmla="*/ 452455 w 5593163"/>
              <a:gd name="connsiteY964" fmla="*/ 2877874 h 4305008"/>
              <a:gd name="connsiteX965" fmla="*/ 9316 w 5593163"/>
              <a:gd name="connsiteY965" fmla="*/ 2362309 h 4305008"/>
              <a:gd name="connsiteX966" fmla="*/ 0 w 5593163"/>
              <a:gd name="connsiteY966" fmla="*/ 2359585 h 4305008"/>
              <a:gd name="connsiteX967" fmla="*/ 0 w 5593163"/>
              <a:gd name="connsiteY967" fmla="*/ 2227392 h 4305008"/>
              <a:gd name="connsiteX968" fmla="*/ 26399 w 5593163"/>
              <a:gd name="connsiteY968" fmla="*/ 2233932 h 4305008"/>
              <a:gd name="connsiteX969" fmla="*/ 585941 w 5593163"/>
              <a:gd name="connsiteY969" fmla="*/ 2894613 h 4305008"/>
              <a:gd name="connsiteX970" fmla="*/ 586447 w 5593163"/>
              <a:gd name="connsiteY970" fmla="*/ 2894676 h 4305008"/>
              <a:gd name="connsiteX971" fmla="*/ 586987 w 5593163"/>
              <a:gd name="connsiteY971" fmla="*/ 2901366 h 4305008"/>
              <a:gd name="connsiteX972" fmla="*/ 594451 w 5593163"/>
              <a:gd name="connsiteY972" fmla="*/ 2993823 h 4305008"/>
              <a:gd name="connsiteX973" fmla="*/ 595822 w 5593163"/>
              <a:gd name="connsiteY973" fmla="*/ 3010804 h 4305008"/>
              <a:gd name="connsiteX974" fmla="*/ 595229 w 5593163"/>
              <a:gd name="connsiteY974" fmla="*/ 3022244 h 4305008"/>
              <a:gd name="connsiteX975" fmla="*/ 594730 w 5593163"/>
              <a:gd name="connsiteY975" fmla="*/ 3022211 h 4305008"/>
              <a:gd name="connsiteX976" fmla="*/ 594704 w 5593163"/>
              <a:gd name="connsiteY976" fmla="*/ 3022706 h 4305008"/>
              <a:gd name="connsiteX977" fmla="*/ 577585 w 5593163"/>
              <a:gd name="connsiteY977" fmla="*/ 3021080 h 4305008"/>
              <a:gd name="connsiteX978" fmla="*/ 482159 w 5593163"/>
              <a:gd name="connsiteY978" fmla="*/ 3012018 h 4305008"/>
              <a:gd name="connsiteX979" fmla="*/ 465942 w 5593163"/>
              <a:gd name="connsiteY979" fmla="*/ 3010478 h 4305008"/>
              <a:gd name="connsiteX980" fmla="*/ 465826 w 5593163"/>
              <a:gd name="connsiteY980" fmla="*/ 3009330 h 4305008"/>
              <a:gd name="connsiteX981" fmla="*/ 5028 w 5593163"/>
              <a:gd name="connsiteY981" fmla="*/ 2772859 h 4305008"/>
              <a:gd name="connsiteX982" fmla="*/ 0 w 5593163"/>
              <a:gd name="connsiteY982" fmla="*/ 3835888 h 4305008"/>
              <a:gd name="connsiteX983" fmla="*/ 0 w 5593163"/>
              <a:gd name="connsiteY983" fmla="*/ 3704734 h 4305008"/>
              <a:gd name="connsiteX984" fmla="*/ 9314 w 5593163"/>
              <a:gd name="connsiteY984" fmla="*/ 3702032 h 4305008"/>
              <a:gd name="connsiteX985" fmla="*/ 452453 w 5593163"/>
              <a:gd name="connsiteY985" fmla="*/ 3190516 h 4305008"/>
              <a:gd name="connsiteX986" fmla="*/ 31903 w 5593163"/>
              <a:gd name="connsiteY986" fmla="*/ 3457400 h 4305008"/>
              <a:gd name="connsiteX987" fmla="*/ 0 w 5593163"/>
              <a:gd name="connsiteY987" fmla="*/ 3506992 h 4305008"/>
              <a:gd name="connsiteX988" fmla="*/ 0 w 5593163"/>
              <a:gd name="connsiteY988" fmla="*/ 3300549 h 4305008"/>
              <a:gd name="connsiteX989" fmla="*/ 5025 w 5593163"/>
              <a:gd name="connsiteY989" fmla="*/ 3294705 h 4305008"/>
              <a:gd name="connsiteX990" fmla="*/ 465823 w 5593163"/>
              <a:gd name="connsiteY990" fmla="*/ 3060092 h 4305008"/>
              <a:gd name="connsiteX991" fmla="*/ 465940 w 5593163"/>
              <a:gd name="connsiteY991" fmla="*/ 3058953 h 4305008"/>
              <a:gd name="connsiteX992" fmla="*/ 482153 w 5593163"/>
              <a:gd name="connsiteY992" fmla="*/ 3057426 h 4305008"/>
              <a:gd name="connsiteX993" fmla="*/ 577614 w 5593163"/>
              <a:gd name="connsiteY993" fmla="*/ 3048432 h 4305008"/>
              <a:gd name="connsiteX994" fmla="*/ 594702 w 5593163"/>
              <a:gd name="connsiteY994" fmla="*/ 3046822 h 4305008"/>
              <a:gd name="connsiteX995" fmla="*/ 594728 w 5593163"/>
              <a:gd name="connsiteY995" fmla="*/ 3047312 h 4305008"/>
              <a:gd name="connsiteX996" fmla="*/ 595226 w 5593163"/>
              <a:gd name="connsiteY996" fmla="*/ 3047280 h 4305008"/>
              <a:gd name="connsiteX997" fmla="*/ 595820 w 5593163"/>
              <a:gd name="connsiteY997" fmla="*/ 3058630 h 4305008"/>
              <a:gd name="connsiteX998" fmla="*/ 594449 w 5593163"/>
              <a:gd name="connsiteY998" fmla="*/ 3075472 h 4305008"/>
              <a:gd name="connsiteX999" fmla="*/ 586982 w 5593163"/>
              <a:gd name="connsiteY999" fmla="*/ 3167222 h 4305008"/>
              <a:gd name="connsiteX1000" fmla="*/ 586444 w 5593163"/>
              <a:gd name="connsiteY1000" fmla="*/ 3173846 h 4305008"/>
              <a:gd name="connsiteX1001" fmla="*/ 585938 w 5593163"/>
              <a:gd name="connsiteY1001" fmla="*/ 3173908 h 4305008"/>
              <a:gd name="connsiteX1002" fmla="*/ 26396 w 5593163"/>
              <a:gd name="connsiteY1002" fmla="*/ 3829400 h 4305008"/>
              <a:gd name="connsiteX1003" fmla="*/ 0 w 5593163"/>
              <a:gd name="connsiteY1003" fmla="*/ 4056079 h 4305008"/>
              <a:gd name="connsiteX1004" fmla="*/ 0 w 5593163"/>
              <a:gd name="connsiteY1004" fmla="*/ 3923091 h 4305008"/>
              <a:gd name="connsiteX1005" fmla="*/ 9850 w 5593163"/>
              <a:gd name="connsiteY1005" fmla="*/ 3925425 h 4305008"/>
              <a:gd name="connsiteX1006" fmla="*/ 456028 w 5593163"/>
              <a:gd name="connsiteY1006" fmla="*/ 4255797 h 4305008"/>
              <a:gd name="connsiteX1007" fmla="*/ 484473 w 5593163"/>
              <a:gd name="connsiteY1007" fmla="*/ 4305008 h 4305008"/>
              <a:gd name="connsiteX1008" fmla="*/ 333423 w 5593163"/>
              <a:gd name="connsiteY1008" fmla="*/ 4305008 h 4305008"/>
              <a:gd name="connsiteX1009" fmla="*/ 281300 w 5593163"/>
              <a:gd name="connsiteY1009" fmla="*/ 4241205 h 4305008"/>
              <a:gd name="connsiteX1010" fmla="*/ 75476 w 5593163"/>
              <a:gd name="connsiteY1010" fmla="*/ 4087725 h 4305008"/>
              <a:gd name="connsiteX1011" fmla="*/ 0 w 5593163"/>
              <a:gd name="connsiteY1011" fmla="*/ 4305008 h 4305008"/>
              <a:gd name="connsiteX1012" fmla="*/ 0 w 5593163"/>
              <a:gd name="connsiteY1012" fmla="*/ 4256099 h 4305008"/>
              <a:gd name="connsiteX1013" fmla="*/ 8327 w 5593163"/>
              <a:gd name="connsiteY1013" fmla="*/ 4271827 h 4305008"/>
              <a:gd name="connsiteX1014" fmla="*/ 35009 w 5593163"/>
              <a:gd name="connsiteY1014" fmla="*/ 4305008 h 4305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Lst>
            <a:rect l="l" t="t" r="r" b="b"/>
            <a:pathLst>
              <a:path w="5593163" h="4305008">
                <a:moveTo>
                  <a:pt x="4985599" y="636203"/>
                </a:moveTo>
                <a:cubicBezTo>
                  <a:pt x="5038875" y="907109"/>
                  <a:pt x="5253718" y="1121906"/>
                  <a:pt x="5528908" y="1181049"/>
                </a:cubicBezTo>
                <a:cubicBezTo>
                  <a:pt x="5475633" y="910143"/>
                  <a:pt x="5260789" y="695346"/>
                  <a:pt x="4985599" y="636203"/>
                </a:cubicBezTo>
                <a:close/>
                <a:moveTo>
                  <a:pt x="4985599" y="2333028"/>
                </a:moveTo>
                <a:cubicBezTo>
                  <a:pt x="5038875" y="2603934"/>
                  <a:pt x="5253718" y="2818731"/>
                  <a:pt x="5528908" y="2877874"/>
                </a:cubicBezTo>
                <a:cubicBezTo>
                  <a:pt x="5475633" y="2606968"/>
                  <a:pt x="5260789" y="2392171"/>
                  <a:pt x="4985599" y="2333028"/>
                </a:cubicBezTo>
                <a:close/>
                <a:moveTo>
                  <a:pt x="4985597" y="2034258"/>
                </a:moveTo>
                <a:cubicBezTo>
                  <a:pt x="5260787" y="1975579"/>
                  <a:pt x="5475630" y="1762469"/>
                  <a:pt x="5528906" y="1493690"/>
                </a:cubicBezTo>
                <a:cubicBezTo>
                  <a:pt x="5253716" y="1552369"/>
                  <a:pt x="5038872" y="1765479"/>
                  <a:pt x="4985597" y="2034258"/>
                </a:cubicBezTo>
                <a:close/>
                <a:moveTo>
                  <a:pt x="4985597" y="3731083"/>
                </a:moveTo>
                <a:cubicBezTo>
                  <a:pt x="5260787" y="3672404"/>
                  <a:pt x="5475630" y="3459294"/>
                  <a:pt x="5528906" y="3190516"/>
                </a:cubicBezTo>
                <a:cubicBezTo>
                  <a:pt x="5253716" y="3249194"/>
                  <a:pt x="5038872" y="3462304"/>
                  <a:pt x="4985597" y="3731083"/>
                </a:cubicBezTo>
                <a:close/>
                <a:moveTo>
                  <a:pt x="4842232" y="503273"/>
                </a:moveTo>
                <a:lnTo>
                  <a:pt x="4842826" y="491833"/>
                </a:lnTo>
                <a:lnTo>
                  <a:pt x="4843324" y="491866"/>
                </a:lnTo>
                <a:lnTo>
                  <a:pt x="4843350" y="491372"/>
                </a:lnTo>
                <a:lnTo>
                  <a:pt x="4860437" y="492995"/>
                </a:lnTo>
                <a:cubicBezTo>
                  <a:pt x="4892823" y="493522"/>
                  <a:pt x="4924716" y="496503"/>
                  <a:pt x="4955899" y="502060"/>
                </a:cubicBezTo>
                <a:cubicBezTo>
                  <a:pt x="4961475" y="501641"/>
                  <a:pt x="4966803" y="502589"/>
                  <a:pt x="4972112" y="503599"/>
                </a:cubicBezTo>
                <a:lnTo>
                  <a:pt x="4972229" y="504747"/>
                </a:lnTo>
                <a:cubicBezTo>
                  <a:pt x="5241367" y="549296"/>
                  <a:pt x="5466735" y="718370"/>
                  <a:pt x="5583809" y="948988"/>
                </a:cubicBezTo>
                <a:lnTo>
                  <a:pt x="5593163" y="971822"/>
                </a:lnTo>
                <a:lnTo>
                  <a:pt x="5593163" y="1318474"/>
                </a:lnTo>
                <a:lnTo>
                  <a:pt x="5558612" y="1315193"/>
                </a:lnTo>
                <a:cubicBezTo>
                  <a:pt x="5553035" y="1315612"/>
                  <a:pt x="5547706" y="1314664"/>
                  <a:pt x="5542395" y="1313653"/>
                </a:cubicBezTo>
                <a:lnTo>
                  <a:pt x="5542279" y="1312505"/>
                </a:lnTo>
                <a:cubicBezTo>
                  <a:pt x="5183428" y="1253106"/>
                  <a:pt x="4902389" y="972329"/>
                  <a:pt x="4852114" y="619464"/>
                </a:cubicBezTo>
                <a:cubicBezTo>
                  <a:pt x="4851946" y="619411"/>
                  <a:pt x="4851778" y="619406"/>
                  <a:pt x="4851608" y="619401"/>
                </a:cubicBezTo>
                <a:lnTo>
                  <a:pt x="4851070" y="612725"/>
                </a:lnTo>
                <a:cubicBezTo>
                  <a:pt x="4846011" y="582475"/>
                  <a:pt x="4843560" y="551584"/>
                  <a:pt x="4843603" y="520249"/>
                </a:cubicBezTo>
                <a:cubicBezTo>
                  <a:pt x="4842291" y="514621"/>
                  <a:pt x="4842232" y="508954"/>
                  <a:pt x="4842232" y="503273"/>
                </a:cubicBezTo>
                <a:close/>
                <a:moveTo>
                  <a:pt x="4842232" y="2200098"/>
                </a:moveTo>
                <a:lnTo>
                  <a:pt x="4842826" y="2188658"/>
                </a:lnTo>
                <a:lnTo>
                  <a:pt x="4843324" y="2188691"/>
                </a:lnTo>
                <a:lnTo>
                  <a:pt x="4843350" y="2188197"/>
                </a:lnTo>
                <a:lnTo>
                  <a:pt x="4860437" y="2189820"/>
                </a:lnTo>
                <a:cubicBezTo>
                  <a:pt x="4892823" y="2190347"/>
                  <a:pt x="4924716" y="2193328"/>
                  <a:pt x="4955899" y="2198885"/>
                </a:cubicBezTo>
                <a:cubicBezTo>
                  <a:pt x="4961475" y="2198466"/>
                  <a:pt x="4966803" y="2199414"/>
                  <a:pt x="4972112" y="2200424"/>
                </a:cubicBezTo>
                <a:lnTo>
                  <a:pt x="4972229" y="2201572"/>
                </a:lnTo>
                <a:cubicBezTo>
                  <a:pt x="5241367" y="2246121"/>
                  <a:pt x="5466735" y="2415195"/>
                  <a:pt x="5583809" y="2645813"/>
                </a:cubicBezTo>
                <a:lnTo>
                  <a:pt x="5593163" y="2668647"/>
                </a:lnTo>
                <a:lnTo>
                  <a:pt x="5593163" y="3015299"/>
                </a:lnTo>
                <a:lnTo>
                  <a:pt x="5558612" y="3012018"/>
                </a:lnTo>
                <a:cubicBezTo>
                  <a:pt x="5553035" y="3012437"/>
                  <a:pt x="5547706" y="3011489"/>
                  <a:pt x="5542395" y="3010478"/>
                </a:cubicBezTo>
                <a:lnTo>
                  <a:pt x="5542279" y="3009330"/>
                </a:lnTo>
                <a:cubicBezTo>
                  <a:pt x="5183428" y="2949931"/>
                  <a:pt x="4902389" y="2669154"/>
                  <a:pt x="4852114" y="2316289"/>
                </a:cubicBezTo>
                <a:cubicBezTo>
                  <a:pt x="4851946" y="2316236"/>
                  <a:pt x="4851778" y="2316231"/>
                  <a:pt x="4851608" y="2316226"/>
                </a:cubicBezTo>
                <a:lnTo>
                  <a:pt x="4851070" y="2309550"/>
                </a:lnTo>
                <a:cubicBezTo>
                  <a:pt x="4846011" y="2279300"/>
                  <a:pt x="4843560" y="2248409"/>
                  <a:pt x="4843603" y="2217074"/>
                </a:cubicBezTo>
                <a:cubicBezTo>
                  <a:pt x="4842291" y="2211446"/>
                  <a:pt x="4842232" y="2205779"/>
                  <a:pt x="4842232" y="2200098"/>
                </a:cubicBezTo>
                <a:close/>
                <a:moveTo>
                  <a:pt x="4842232" y="3896923"/>
                </a:moveTo>
                <a:lnTo>
                  <a:pt x="4842826" y="3885483"/>
                </a:lnTo>
                <a:lnTo>
                  <a:pt x="4843324" y="3885516"/>
                </a:lnTo>
                <a:lnTo>
                  <a:pt x="4843350" y="3885022"/>
                </a:lnTo>
                <a:lnTo>
                  <a:pt x="4860437" y="3886645"/>
                </a:lnTo>
                <a:cubicBezTo>
                  <a:pt x="4892823" y="3887172"/>
                  <a:pt x="4924716" y="3890153"/>
                  <a:pt x="4955899" y="3895710"/>
                </a:cubicBezTo>
                <a:cubicBezTo>
                  <a:pt x="4961475" y="3895291"/>
                  <a:pt x="4966803" y="3896239"/>
                  <a:pt x="4972112" y="3897249"/>
                </a:cubicBezTo>
                <a:lnTo>
                  <a:pt x="4972229" y="3898397"/>
                </a:lnTo>
                <a:cubicBezTo>
                  <a:pt x="5206288" y="3937139"/>
                  <a:pt x="5407245" y="4070062"/>
                  <a:pt x="5532481" y="4255797"/>
                </a:cubicBezTo>
                <a:lnTo>
                  <a:pt x="5560926" y="4305008"/>
                </a:lnTo>
                <a:lnTo>
                  <a:pt x="5409877" y="4305008"/>
                </a:lnTo>
                <a:lnTo>
                  <a:pt x="5357754" y="4241205"/>
                </a:lnTo>
                <a:cubicBezTo>
                  <a:pt x="5261058" y="4136681"/>
                  <a:pt x="5131850" y="4061285"/>
                  <a:pt x="4985599" y="4029853"/>
                </a:cubicBezTo>
                <a:cubicBezTo>
                  <a:pt x="5002846" y="4117553"/>
                  <a:pt x="5037026" y="4199373"/>
                  <a:pt x="5084780" y="4271827"/>
                </a:cubicBezTo>
                <a:lnTo>
                  <a:pt x="5111462" y="4305008"/>
                </a:lnTo>
                <a:lnTo>
                  <a:pt x="4957353" y="4305008"/>
                </a:lnTo>
                <a:lnTo>
                  <a:pt x="4927231" y="4254710"/>
                </a:lnTo>
                <a:cubicBezTo>
                  <a:pt x="4890029" y="4179889"/>
                  <a:pt x="4864297" y="4098618"/>
                  <a:pt x="4852114" y="4013114"/>
                </a:cubicBezTo>
                <a:cubicBezTo>
                  <a:pt x="4851946" y="4013061"/>
                  <a:pt x="4851778" y="4013056"/>
                  <a:pt x="4851608" y="4013051"/>
                </a:cubicBezTo>
                <a:lnTo>
                  <a:pt x="4851070" y="4006375"/>
                </a:lnTo>
                <a:cubicBezTo>
                  <a:pt x="4846011" y="3976125"/>
                  <a:pt x="4843560" y="3945234"/>
                  <a:pt x="4843603" y="3913899"/>
                </a:cubicBezTo>
                <a:cubicBezTo>
                  <a:pt x="4842291" y="3908271"/>
                  <a:pt x="4842232" y="3902604"/>
                  <a:pt x="4842232" y="3896923"/>
                </a:cubicBezTo>
                <a:close/>
                <a:moveTo>
                  <a:pt x="4842230" y="469318"/>
                </a:moveTo>
                <a:cubicBezTo>
                  <a:pt x="4842230" y="463681"/>
                  <a:pt x="4842289" y="458057"/>
                  <a:pt x="4843601" y="452471"/>
                </a:cubicBezTo>
                <a:cubicBezTo>
                  <a:pt x="4843558" y="421389"/>
                  <a:pt x="4846008" y="390746"/>
                  <a:pt x="4851065" y="360740"/>
                </a:cubicBezTo>
                <a:lnTo>
                  <a:pt x="4851605" y="354103"/>
                </a:lnTo>
                <a:cubicBezTo>
                  <a:pt x="4851774" y="354098"/>
                  <a:pt x="4851943" y="354093"/>
                  <a:pt x="4852110" y="354040"/>
                </a:cubicBezTo>
                <a:cubicBezTo>
                  <a:pt x="4865262" y="262463"/>
                  <a:pt x="4894203" y="175780"/>
                  <a:pt x="4936323" y="96778"/>
                </a:cubicBezTo>
                <a:lnTo>
                  <a:pt x="4998957" y="0"/>
                </a:lnTo>
                <a:lnTo>
                  <a:pt x="5167333" y="0"/>
                </a:lnTo>
                <a:lnTo>
                  <a:pt x="5099105" y="76659"/>
                </a:lnTo>
                <a:cubicBezTo>
                  <a:pt x="5043838" y="153496"/>
                  <a:pt x="5004523" y="241952"/>
                  <a:pt x="4985597" y="337433"/>
                </a:cubicBezTo>
                <a:cubicBezTo>
                  <a:pt x="5168636" y="298404"/>
                  <a:pt x="5324978" y="191052"/>
                  <a:pt x="5424571" y="44350"/>
                </a:cubicBezTo>
                <a:lnTo>
                  <a:pt x="5446799" y="0"/>
                </a:lnTo>
                <a:lnTo>
                  <a:pt x="5593163" y="0"/>
                </a:lnTo>
                <a:lnTo>
                  <a:pt x="5593163" y="4197"/>
                </a:lnTo>
                <a:lnTo>
                  <a:pt x="5543598" y="95636"/>
                </a:lnTo>
                <a:cubicBezTo>
                  <a:pt x="5419825" y="289169"/>
                  <a:pt x="5213633" y="428211"/>
                  <a:pt x="4972226" y="467856"/>
                </a:cubicBezTo>
                <a:lnTo>
                  <a:pt x="4972110" y="468995"/>
                </a:lnTo>
                <a:cubicBezTo>
                  <a:pt x="4966799" y="469998"/>
                  <a:pt x="4961470" y="470939"/>
                  <a:pt x="4955893" y="470523"/>
                </a:cubicBezTo>
                <a:cubicBezTo>
                  <a:pt x="4924721" y="476033"/>
                  <a:pt x="4892841" y="478991"/>
                  <a:pt x="4860466" y="479514"/>
                </a:cubicBezTo>
                <a:lnTo>
                  <a:pt x="4843348" y="481127"/>
                </a:lnTo>
                <a:lnTo>
                  <a:pt x="4843322" y="480636"/>
                </a:lnTo>
                <a:lnTo>
                  <a:pt x="4842823" y="480669"/>
                </a:lnTo>
                <a:cubicBezTo>
                  <a:pt x="4842257" y="476896"/>
                  <a:pt x="4842230" y="473110"/>
                  <a:pt x="4842230" y="469318"/>
                </a:cubicBezTo>
                <a:close/>
                <a:moveTo>
                  <a:pt x="4842230" y="2166144"/>
                </a:moveTo>
                <a:cubicBezTo>
                  <a:pt x="4842230" y="2160506"/>
                  <a:pt x="4842289" y="2154882"/>
                  <a:pt x="4843601" y="2149296"/>
                </a:cubicBezTo>
                <a:cubicBezTo>
                  <a:pt x="4843558" y="2118214"/>
                  <a:pt x="4846008" y="2087572"/>
                  <a:pt x="4851065" y="2057565"/>
                </a:cubicBezTo>
                <a:lnTo>
                  <a:pt x="4851605" y="2050928"/>
                </a:lnTo>
                <a:cubicBezTo>
                  <a:pt x="4851774" y="2050923"/>
                  <a:pt x="4851943" y="2050918"/>
                  <a:pt x="4852110" y="2050865"/>
                </a:cubicBezTo>
                <a:cubicBezTo>
                  <a:pt x="4902387" y="1700770"/>
                  <a:pt x="5183426" y="1422199"/>
                  <a:pt x="5542276" y="1363267"/>
                </a:cubicBezTo>
                <a:lnTo>
                  <a:pt x="5542393" y="1362128"/>
                </a:lnTo>
                <a:cubicBezTo>
                  <a:pt x="5547702" y="1361126"/>
                  <a:pt x="5553030" y="1360185"/>
                  <a:pt x="5558606" y="1360601"/>
                </a:cubicBezTo>
                <a:lnTo>
                  <a:pt x="5593163" y="1357345"/>
                </a:lnTo>
                <a:lnTo>
                  <a:pt x="5593163" y="1701268"/>
                </a:lnTo>
                <a:lnTo>
                  <a:pt x="5583807" y="1723929"/>
                </a:lnTo>
                <a:cubicBezTo>
                  <a:pt x="5466733" y="1952736"/>
                  <a:pt x="5241364" y="2120482"/>
                  <a:pt x="4972226" y="2164681"/>
                </a:cubicBezTo>
                <a:lnTo>
                  <a:pt x="4972110" y="2165820"/>
                </a:lnTo>
                <a:cubicBezTo>
                  <a:pt x="4966799" y="2166823"/>
                  <a:pt x="4961470" y="2167764"/>
                  <a:pt x="4955893" y="2167348"/>
                </a:cubicBezTo>
                <a:cubicBezTo>
                  <a:pt x="4924721" y="2172858"/>
                  <a:pt x="4892841" y="2175816"/>
                  <a:pt x="4860466" y="2176339"/>
                </a:cubicBezTo>
                <a:lnTo>
                  <a:pt x="4843348" y="2177952"/>
                </a:lnTo>
                <a:lnTo>
                  <a:pt x="4843322" y="2177461"/>
                </a:lnTo>
                <a:lnTo>
                  <a:pt x="4842823" y="2177494"/>
                </a:lnTo>
                <a:cubicBezTo>
                  <a:pt x="4842257" y="2173722"/>
                  <a:pt x="4842230" y="2169936"/>
                  <a:pt x="4842230" y="2166144"/>
                </a:cubicBezTo>
                <a:close/>
                <a:moveTo>
                  <a:pt x="4842230" y="3862969"/>
                </a:moveTo>
                <a:cubicBezTo>
                  <a:pt x="4842230" y="3857331"/>
                  <a:pt x="4842289" y="3851707"/>
                  <a:pt x="4843601" y="3846121"/>
                </a:cubicBezTo>
                <a:cubicBezTo>
                  <a:pt x="4843558" y="3815039"/>
                  <a:pt x="4846008" y="3784397"/>
                  <a:pt x="4851065" y="3754390"/>
                </a:cubicBezTo>
                <a:lnTo>
                  <a:pt x="4851605" y="3747753"/>
                </a:lnTo>
                <a:cubicBezTo>
                  <a:pt x="4851774" y="3747748"/>
                  <a:pt x="4851943" y="3747743"/>
                  <a:pt x="4852110" y="3747690"/>
                </a:cubicBezTo>
                <a:cubicBezTo>
                  <a:pt x="4902387" y="3397595"/>
                  <a:pt x="5183426" y="3119024"/>
                  <a:pt x="5542276" y="3060092"/>
                </a:cubicBezTo>
                <a:lnTo>
                  <a:pt x="5542393" y="3058953"/>
                </a:lnTo>
                <a:cubicBezTo>
                  <a:pt x="5547702" y="3057951"/>
                  <a:pt x="5553030" y="3057010"/>
                  <a:pt x="5558606" y="3057426"/>
                </a:cubicBezTo>
                <a:lnTo>
                  <a:pt x="5593163" y="3054170"/>
                </a:lnTo>
                <a:lnTo>
                  <a:pt x="5593163" y="3398093"/>
                </a:lnTo>
                <a:lnTo>
                  <a:pt x="5583807" y="3420754"/>
                </a:lnTo>
                <a:cubicBezTo>
                  <a:pt x="5466733" y="3649560"/>
                  <a:pt x="5241364" y="3817307"/>
                  <a:pt x="4972226" y="3861506"/>
                </a:cubicBezTo>
                <a:lnTo>
                  <a:pt x="4972110" y="3862645"/>
                </a:lnTo>
                <a:cubicBezTo>
                  <a:pt x="4966799" y="3863648"/>
                  <a:pt x="4961470" y="3864589"/>
                  <a:pt x="4955893" y="3864173"/>
                </a:cubicBezTo>
                <a:cubicBezTo>
                  <a:pt x="4924721" y="3869683"/>
                  <a:pt x="4892841" y="3872641"/>
                  <a:pt x="4860466" y="3873164"/>
                </a:cubicBezTo>
                <a:lnTo>
                  <a:pt x="4843348" y="3874777"/>
                </a:lnTo>
                <a:lnTo>
                  <a:pt x="4843322" y="3874286"/>
                </a:lnTo>
                <a:lnTo>
                  <a:pt x="4842823" y="3874319"/>
                </a:lnTo>
                <a:cubicBezTo>
                  <a:pt x="4842257" y="3870547"/>
                  <a:pt x="4842230" y="3866761"/>
                  <a:pt x="4842230" y="3862969"/>
                </a:cubicBezTo>
                <a:close/>
                <a:moveTo>
                  <a:pt x="4135041" y="1181049"/>
                </a:moveTo>
                <a:cubicBezTo>
                  <a:pt x="4410231" y="1121906"/>
                  <a:pt x="4625074" y="907109"/>
                  <a:pt x="4678350" y="636203"/>
                </a:cubicBezTo>
                <a:cubicBezTo>
                  <a:pt x="4403160" y="695346"/>
                  <a:pt x="4188316" y="910143"/>
                  <a:pt x="4135041" y="1181049"/>
                </a:cubicBezTo>
                <a:close/>
                <a:moveTo>
                  <a:pt x="4135041" y="1493690"/>
                </a:moveTo>
                <a:cubicBezTo>
                  <a:pt x="4188317" y="1762469"/>
                  <a:pt x="4403160" y="1975579"/>
                  <a:pt x="4678350" y="2034258"/>
                </a:cubicBezTo>
                <a:cubicBezTo>
                  <a:pt x="4625075" y="1765479"/>
                  <a:pt x="4410231" y="1552369"/>
                  <a:pt x="4135041" y="1493690"/>
                </a:cubicBezTo>
                <a:close/>
                <a:moveTo>
                  <a:pt x="4135041" y="2877874"/>
                </a:moveTo>
                <a:cubicBezTo>
                  <a:pt x="4410231" y="2818731"/>
                  <a:pt x="4625074" y="2603934"/>
                  <a:pt x="4678350" y="2333028"/>
                </a:cubicBezTo>
                <a:cubicBezTo>
                  <a:pt x="4403160" y="2392171"/>
                  <a:pt x="4188316" y="2606968"/>
                  <a:pt x="4135041" y="2877874"/>
                </a:cubicBezTo>
                <a:close/>
                <a:moveTo>
                  <a:pt x="4135041" y="3190516"/>
                </a:moveTo>
                <a:cubicBezTo>
                  <a:pt x="4188317" y="3459294"/>
                  <a:pt x="4403160" y="3672404"/>
                  <a:pt x="4678350" y="3731083"/>
                </a:cubicBezTo>
                <a:cubicBezTo>
                  <a:pt x="4625075" y="3462304"/>
                  <a:pt x="4410231" y="3249194"/>
                  <a:pt x="4135041" y="3190516"/>
                </a:cubicBezTo>
                <a:close/>
                <a:moveTo>
                  <a:pt x="4103022" y="4305008"/>
                </a:moveTo>
                <a:lnTo>
                  <a:pt x="4131467" y="4255797"/>
                </a:lnTo>
                <a:cubicBezTo>
                  <a:pt x="4256704" y="4070062"/>
                  <a:pt x="4457661" y="3937139"/>
                  <a:pt x="4691720" y="3898397"/>
                </a:cubicBezTo>
                <a:lnTo>
                  <a:pt x="4691837" y="3897249"/>
                </a:lnTo>
                <a:cubicBezTo>
                  <a:pt x="4697146" y="3896239"/>
                  <a:pt x="4702474" y="3895291"/>
                  <a:pt x="4708050" y="3895710"/>
                </a:cubicBezTo>
                <a:cubicBezTo>
                  <a:pt x="4739233" y="3890153"/>
                  <a:pt x="4771126" y="3887172"/>
                  <a:pt x="4803512" y="3886645"/>
                </a:cubicBezTo>
                <a:lnTo>
                  <a:pt x="4820599" y="3885022"/>
                </a:lnTo>
                <a:lnTo>
                  <a:pt x="4820625" y="3885516"/>
                </a:lnTo>
                <a:lnTo>
                  <a:pt x="4821123" y="3885483"/>
                </a:lnTo>
                <a:lnTo>
                  <a:pt x="4821717" y="3896923"/>
                </a:lnTo>
                <a:cubicBezTo>
                  <a:pt x="4821717" y="3902604"/>
                  <a:pt x="4821658" y="3908271"/>
                  <a:pt x="4820346" y="3913899"/>
                </a:cubicBezTo>
                <a:cubicBezTo>
                  <a:pt x="4820389" y="3945234"/>
                  <a:pt x="4817938" y="3976125"/>
                  <a:pt x="4812879" y="4006375"/>
                </a:cubicBezTo>
                <a:lnTo>
                  <a:pt x="4812341" y="4013051"/>
                </a:lnTo>
                <a:cubicBezTo>
                  <a:pt x="4812171" y="4013056"/>
                  <a:pt x="4812003" y="4013061"/>
                  <a:pt x="4811835" y="4013114"/>
                </a:cubicBezTo>
                <a:cubicBezTo>
                  <a:pt x="4799653" y="4098618"/>
                  <a:pt x="4773921" y="4179889"/>
                  <a:pt x="4736718" y="4254710"/>
                </a:cubicBezTo>
                <a:lnTo>
                  <a:pt x="4706597" y="4305008"/>
                </a:lnTo>
                <a:lnTo>
                  <a:pt x="4552487" y="4305008"/>
                </a:lnTo>
                <a:lnTo>
                  <a:pt x="4579169" y="4271827"/>
                </a:lnTo>
                <a:cubicBezTo>
                  <a:pt x="4626924" y="4199373"/>
                  <a:pt x="4661103" y="4117553"/>
                  <a:pt x="4678350" y="4029853"/>
                </a:cubicBezTo>
                <a:cubicBezTo>
                  <a:pt x="4532099" y="4061285"/>
                  <a:pt x="4402892" y="4136681"/>
                  <a:pt x="4306196" y="4241205"/>
                </a:cubicBezTo>
                <a:lnTo>
                  <a:pt x="4254073" y="4305008"/>
                </a:lnTo>
                <a:close/>
                <a:moveTo>
                  <a:pt x="4068511" y="0"/>
                </a:moveTo>
                <a:lnTo>
                  <a:pt x="4217148" y="0"/>
                </a:lnTo>
                <a:lnTo>
                  <a:pt x="4239376" y="44350"/>
                </a:lnTo>
                <a:cubicBezTo>
                  <a:pt x="4338970" y="191052"/>
                  <a:pt x="4495311" y="298404"/>
                  <a:pt x="4678350" y="337433"/>
                </a:cubicBezTo>
                <a:cubicBezTo>
                  <a:pt x="4659425" y="241952"/>
                  <a:pt x="4620110" y="153496"/>
                  <a:pt x="4564842" y="76659"/>
                </a:cubicBezTo>
                <a:lnTo>
                  <a:pt x="4496615" y="0"/>
                </a:lnTo>
                <a:lnTo>
                  <a:pt x="4664989" y="0"/>
                </a:lnTo>
                <a:lnTo>
                  <a:pt x="4727623" y="96778"/>
                </a:lnTo>
                <a:cubicBezTo>
                  <a:pt x="4769744" y="175780"/>
                  <a:pt x="4798685" y="262463"/>
                  <a:pt x="4811836" y="354040"/>
                </a:cubicBezTo>
                <a:cubicBezTo>
                  <a:pt x="4812004" y="354093"/>
                  <a:pt x="4812173" y="354098"/>
                  <a:pt x="4812342" y="354103"/>
                </a:cubicBezTo>
                <a:lnTo>
                  <a:pt x="4812882" y="360740"/>
                </a:lnTo>
                <a:cubicBezTo>
                  <a:pt x="4817939" y="390746"/>
                  <a:pt x="4820389" y="421389"/>
                  <a:pt x="4820346" y="452471"/>
                </a:cubicBezTo>
                <a:cubicBezTo>
                  <a:pt x="4821658" y="458057"/>
                  <a:pt x="4821717" y="463681"/>
                  <a:pt x="4821717" y="469318"/>
                </a:cubicBezTo>
                <a:cubicBezTo>
                  <a:pt x="4821717" y="473110"/>
                  <a:pt x="4821690" y="476896"/>
                  <a:pt x="4821124" y="480669"/>
                </a:cubicBezTo>
                <a:lnTo>
                  <a:pt x="4820625" y="480636"/>
                </a:lnTo>
                <a:lnTo>
                  <a:pt x="4820599" y="481127"/>
                </a:lnTo>
                <a:lnTo>
                  <a:pt x="4803481" y="479514"/>
                </a:lnTo>
                <a:cubicBezTo>
                  <a:pt x="4771106" y="478991"/>
                  <a:pt x="4739226" y="476033"/>
                  <a:pt x="4708054" y="470523"/>
                </a:cubicBezTo>
                <a:cubicBezTo>
                  <a:pt x="4702477" y="470939"/>
                  <a:pt x="4697148" y="469998"/>
                  <a:pt x="4691837" y="468995"/>
                </a:cubicBezTo>
                <a:lnTo>
                  <a:pt x="4691721" y="467856"/>
                </a:lnTo>
                <a:cubicBezTo>
                  <a:pt x="4450315" y="428211"/>
                  <a:pt x="4244123" y="289169"/>
                  <a:pt x="4120350" y="95636"/>
                </a:cubicBezTo>
                <a:close/>
                <a:moveTo>
                  <a:pt x="3991674" y="1313979"/>
                </a:moveTo>
                <a:cubicBezTo>
                  <a:pt x="3991674" y="1308297"/>
                  <a:pt x="3991733" y="1302628"/>
                  <a:pt x="3993045" y="1296998"/>
                </a:cubicBezTo>
                <a:cubicBezTo>
                  <a:pt x="3993003" y="1265670"/>
                  <a:pt x="3995452" y="1234785"/>
                  <a:pt x="4000509" y="1204541"/>
                </a:cubicBezTo>
                <a:lnTo>
                  <a:pt x="4001049" y="1197851"/>
                </a:lnTo>
                <a:cubicBezTo>
                  <a:pt x="4001218" y="1197846"/>
                  <a:pt x="4001387" y="1197841"/>
                  <a:pt x="4001555" y="1197788"/>
                </a:cubicBezTo>
                <a:cubicBezTo>
                  <a:pt x="4051831" y="844922"/>
                  <a:pt x="4332870" y="564145"/>
                  <a:pt x="4691720" y="504747"/>
                </a:cubicBezTo>
                <a:lnTo>
                  <a:pt x="4691837" y="503599"/>
                </a:lnTo>
                <a:cubicBezTo>
                  <a:pt x="4697146" y="502589"/>
                  <a:pt x="4702474" y="501641"/>
                  <a:pt x="4708050" y="502060"/>
                </a:cubicBezTo>
                <a:cubicBezTo>
                  <a:pt x="4739233" y="496503"/>
                  <a:pt x="4771126" y="493522"/>
                  <a:pt x="4803512" y="492995"/>
                </a:cubicBezTo>
                <a:lnTo>
                  <a:pt x="4820599" y="491372"/>
                </a:lnTo>
                <a:lnTo>
                  <a:pt x="4820625" y="491866"/>
                </a:lnTo>
                <a:lnTo>
                  <a:pt x="4821123" y="491833"/>
                </a:lnTo>
                <a:lnTo>
                  <a:pt x="4821717" y="503273"/>
                </a:lnTo>
                <a:cubicBezTo>
                  <a:pt x="4821717" y="508954"/>
                  <a:pt x="4821658" y="514621"/>
                  <a:pt x="4820346" y="520249"/>
                </a:cubicBezTo>
                <a:cubicBezTo>
                  <a:pt x="4820389" y="551584"/>
                  <a:pt x="4817938" y="582475"/>
                  <a:pt x="4812879" y="612725"/>
                </a:cubicBezTo>
                <a:lnTo>
                  <a:pt x="4812341" y="619401"/>
                </a:lnTo>
                <a:cubicBezTo>
                  <a:pt x="4812171" y="619406"/>
                  <a:pt x="4812003" y="619411"/>
                  <a:pt x="4811835" y="619464"/>
                </a:cubicBezTo>
                <a:cubicBezTo>
                  <a:pt x="4761560" y="972329"/>
                  <a:pt x="4480521" y="1253106"/>
                  <a:pt x="4121670" y="1312505"/>
                </a:cubicBezTo>
                <a:lnTo>
                  <a:pt x="4121554" y="1313653"/>
                </a:lnTo>
                <a:cubicBezTo>
                  <a:pt x="4116243" y="1314664"/>
                  <a:pt x="4110914" y="1315612"/>
                  <a:pt x="4105337" y="1315193"/>
                </a:cubicBezTo>
                <a:cubicBezTo>
                  <a:pt x="4074165" y="1320747"/>
                  <a:pt x="4042285" y="1323728"/>
                  <a:pt x="4009911" y="1324255"/>
                </a:cubicBezTo>
                <a:lnTo>
                  <a:pt x="3992792" y="1325881"/>
                </a:lnTo>
                <a:lnTo>
                  <a:pt x="3992766" y="1325386"/>
                </a:lnTo>
                <a:lnTo>
                  <a:pt x="3992267" y="1325419"/>
                </a:lnTo>
                <a:cubicBezTo>
                  <a:pt x="3991701" y="1321617"/>
                  <a:pt x="3991674" y="1317801"/>
                  <a:pt x="3991674" y="1313979"/>
                </a:cubicBezTo>
                <a:close/>
                <a:moveTo>
                  <a:pt x="3991674" y="1361805"/>
                </a:moveTo>
                <a:lnTo>
                  <a:pt x="3992268" y="1350455"/>
                </a:lnTo>
                <a:lnTo>
                  <a:pt x="3992766" y="1350487"/>
                </a:lnTo>
                <a:lnTo>
                  <a:pt x="3992792" y="1349997"/>
                </a:lnTo>
                <a:lnTo>
                  <a:pt x="4009880" y="1351607"/>
                </a:lnTo>
                <a:cubicBezTo>
                  <a:pt x="4042265" y="1352130"/>
                  <a:pt x="4074158" y="1355088"/>
                  <a:pt x="4105341" y="1360601"/>
                </a:cubicBezTo>
                <a:cubicBezTo>
                  <a:pt x="4110917" y="1360185"/>
                  <a:pt x="4116245" y="1361126"/>
                  <a:pt x="4121554" y="1362128"/>
                </a:cubicBezTo>
                <a:lnTo>
                  <a:pt x="4121671" y="1363267"/>
                </a:lnTo>
                <a:cubicBezTo>
                  <a:pt x="4480521" y="1422199"/>
                  <a:pt x="4761560" y="1700770"/>
                  <a:pt x="4811836" y="2050865"/>
                </a:cubicBezTo>
                <a:cubicBezTo>
                  <a:pt x="4812004" y="2050918"/>
                  <a:pt x="4812173" y="2050923"/>
                  <a:pt x="4812342" y="2050928"/>
                </a:cubicBezTo>
                <a:lnTo>
                  <a:pt x="4812882" y="2057565"/>
                </a:lnTo>
                <a:cubicBezTo>
                  <a:pt x="4817939" y="2087572"/>
                  <a:pt x="4820389" y="2118214"/>
                  <a:pt x="4820346" y="2149296"/>
                </a:cubicBezTo>
                <a:cubicBezTo>
                  <a:pt x="4821658" y="2154882"/>
                  <a:pt x="4821717" y="2160506"/>
                  <a:pt x="4821717" y="2166144"/>
                </a:cubicBezTo>
                <a:cubicBezTo>
                  <a:pt x="4821717" y="2169936"/>
                  <a:pt x="4821690" y="2173722"/>
                  <a:pt x="4821124" y="2177494"/>
                </a:cubicBezTo>
                <a:lnTo>
                  <a:pt x="4820625" y="2177461"/>
                </a:lnTo>
                <a:lnTo>
                  <a:pt x="4820599" y="2177952"/>
                </a:lnTo>
                <a:lnTo>
                  <a:pt x="4803481" y="2176339"/>
                </a:lnTo>
                <a:cubicBezTo>
                  <a:pt x="4771106" y="2175816"/>
                  <a:pt x="4739226" y="2172858"/>
                  <a:pt x="4708054" y="2167348"/>
                </a:cubicBezTo>
                <a:cubicBezTo>
                  <a:pt x="4702477" y="2167764"/>
                  <a:pt x="4697148" y="2166823"/>
                  <a:pt x="4691837" y="2165820"/>
                </a:cubicBezTo>
                <a:lnTo>
                  <a:pt x="4691721" y="2164681"/>
                </a:lnTo>
                <a:cubicBezTo>
                  <a:pt x="4332870" y="2105749"/>
                  <a:pt x="4051831" y="1827177"/>
                  <a:pt x="4001556" y="1477083"/>
                </a:cubicBezTo>
                <a:cubicBezTo>
                  <a:pt x="4001388" y="1477030"/>
                  <a:pt x="4001220" y="1477026"/>
                  <a:pt x="4001050" y="1477021"/>
                </a:cubicBezTo>
                <a:lnTo>
                  <a:pt x="4000512" y="1470397"/>
                </a:lnTo>
                <a:cubicBezTo>
                  <a:pt x="3995453" y="1440385"/>
                  <a:pt x="3993003" y="1409736"/>
                  <a:pt x="3993045" y="1378647"/>
                </a:cubicBezTo>
                <a:cubicBezTo>
                  <a:pt x="3991733" y="1373063"/>
                  <a:pt x="3991674" y="1367441"/>
                  <a:pt x="3991674" y="1361805"/>
                </a:cubicBezTo>
                <a:close/>
                <a:moveTo>
                  <a:pt x="3991674" y="3010804"/>
                </a:moveTo>
                <a:cubicBezTo>
                  <a:pt x="3991674" y="3005122"/>
                  <a:pt x="3991733" y="2999453"/>
                  <a:pt x="3993045" y="2993823"/>
                </a:cubicBezTo>
                <a:cubicBezTo>
                  <a:pt x="3993003" y="2962495"/>
                  <a:pt x="3995452" y="2931610"/>
                  <a:pt x="4000509" y="2901366"/>
                </a:cubicBezTo>
                <a:lnTo>
                  <a:pt x="4001049" y="2894676"/>
                </a:lnTo>
                <a:cubicBezTo>
                  <a:pt x="4001218" y="2894671"/>
                  <a:pt x="4001387" y="2894666"/>
                  <a:pt x="4001555" y="2894613"/>
                </a:cubicBezTo>
                <a:cubicBezTo>
                  <a:pt x="4051831" y="2541747"/>
                  <a:pt x="4332870" y="2260970"/>
                  <a:pt x="4691720" y="2201572"/>
                </a:cubicBezTo>
                <a:lnTo>
                  <a:pt x="4691837" y="2200424"/>
                </a:lnTo>
                <a:cubicBezTo>
                  <a:pt x="4697146" y="2199414"/>
                  <a:pt x="4702474" y="2198466"/>
                  <a:pt x="4708050" y="2198885"/>
                </a:cubicBezTo>
                <a:cubicBezTo>
                  <a:pt x="4739233" y="2193328"/>
                  <a:pt x="4771126" y="2190347"/>
                  <a:pt x="4803512" y="2189820"/>
                </a:cubicBezTo>
                <a:lnTo>
                  <a:pt x="4820599" y="2188197"/>
                </a:lnTo>
                <a:lnTo>
                  <a:pt x="4820625" y="2188691"/>
                </a:lnTo>
                <a:lnTo>
                  <a:pt x="4821123" y="2188658"/>
                </a:lnTo>
                <a:lnTo>
                  <a:pt x="4821717" y="2200098"/>
                </a:lnTo>
                <a:cubicBezTo>
                  <a:pt x="4821717" y="2205779"/>
                  <a:pt x="4821658" y="2211446"/>
                  <a:pt x="4820346" y="2217074"/>
                </a:cubicBezTo>
                <a:cubicBezTo>
                  <a:pt x="4820389" y="2248409"/>
                  <a:pt x="4817938" y="2279300"/>
                  <a:pt x="4812879" y="2309550"/>
                </a:cubicBezTo>
                <a:lnTo>
                  <a:pt x="4812341" y="2316226"/>
                </a:lnTo>
                <a:cubicBezTo>
                  <a:pt x="4812171" y="2316231"/>
                  <a:pt x="4812003" y="2316236"/>
                  <a:pt x="4811835" y="2316289"/>
                </a:cubicBezTo>
                <a:cubicBezTo>
                  <a:pt x="4761560" y="2669154"/>
                  <a:pt x="4480521" y="2949931"/>
                  <a:pt x="4121670" y="3009330"/>
                </a:cubicBezTo>
                <a:lnTo>
                  <a:pt x="4121554" y="3010478"/>
                </a:lnTo>
                <a:cubicBezTo>
                  <a:pt x="4116243" y="3011489"/>
                  <a:pt x="4110914" y="3012437"/>
                  <a:pt x="4105337" y="3012018"/>
                </a:cubicBezTo>
                <a:cubicBezTo>
                  <a:pt x="4074165" y="3017572"/>
                  <a:pt x="4042285" y="3020553"/>
                  <a:pt x="4009911" y="3021080"/>
                </a:cubicBezTo>
                <a:lnTo>
                  <a:pt x="3992792" y="3022706"/>
                </a:lnTo>
                <a:lnTo>
                  <a:pt x="3992766" y="3022211"/>
                </a:lnTo>
                <a:lnTo>
                  <a:pt x="3992267" y="3022244"/>
                </a:lnTo>
                <a:cubicBezTo>
                  <a:pt x="3991701" y="3018442"/>
                  <a:pt x="3991674" y="3014626"/>
                  <a:pt x="3991674" y="3010804"/>
                </a:cubicBezTo>
                <a:close/>
                <a:moveTo>
                  <a:pt x="3991674" y="3058630"/>
                </a:moveTo>
                <a:lnTo>
                  <a:pt x="3992268" y="3047280"/>
                </a:lnTo>
                <a:lnTo>
                  <a:pt x="3992766" y="3047312"/>
                </a:lnTo>
                <a:lnTo>
                  <a:pt x="3992792" y="3046822"/>
                </a:lnTo>
                <a:lnTo>
                  <a:pt x="4009880" y="3048432"/>
                </a:lnTo>
                <a:cubicBezTo>
                  <a:pt x="4042265" y="3048955"/>
                  <a:pt x="4074158" y="3051913"/>
                  <a:pt x="4105341" y="3057426"/>
                </a:cubicBezTo>
                <a:cubicBezTo>
                  <a:pt x="4110917" y="3057010"/>
                  <a:pt x="4116245" y="3057951"/>
                  <a:pt x="4121554" y="3058953"/>
                </a:cubicBezTo>
                <a:lnTo>
                  <a:pt x="4121671" y="3060092"/>
                </a:lnTo>
                <a:cubicBezTo>
                  <a:pt x="4480521" y="3119024"/>
                  <a:pt x="4761560" y="3397595"/>
                  <a:pt x="4811836" y="3747690"/>
                </a:cubicBezTo>
                <a:cubicBezTo>
                  <a:pt x="4812004" y="3747743"/>
                  <a:pt x="4812173" y="3747748"/>
                  <a:pt x="4812342" y="3747753"/>
                </a:cubicBezTo>
                <a:lnTo>
                  <a:pt x="4812882" y="3754390"/>
                </a:lnTo>
                <a:cubicBezTo>
                  <a:pt x="4817939" y="3784397"/>
                  <a:pt x="4820389" y="3815039"/>
                  <a:pt x="4820346" y="3846121"/>
                </a:cubicBezTo>
                <a:cubicBezTo>
                  <a:pt x="4821658" y="3851707"/>
                  <a:pt x="4821717" y="3857331"/>
                  <a:pt x="4821717" y="3862969"/>
                </a:cubicBezTo>
                <a:cubicBezTo>
                  <a:pt x="4821717" y="3866761"/>
                  <a:pt x="4821690" y="3870547"/>
                  <a:pt x="4821124" y="3874319"/>
                </a:cubicBezTo>
                <a:lnTo>
                  <a:pt x="4820625" y="3874286"/>
                </a:lnTo>
                <a:lnTo>
                  <a:pt x="4820599" y="3874777"/>
                </a:lnTo>
                <a:lnTo>
                  <a:pt x="4803481" y="3873164"/>
                </a:lnTo>
                <a:cubicBezTo>
                  <a:pt x="4771106" y="3872641"/>
                  <a:pt x="4739226" y="3869683"/>
                  <a:pt x="4708054" y="3864173"/>
                </a:cubicBezTo>
                <a:cubicBezTo>
                  <a:pt x="4702477" y="3864589"/>
                  <a:pt x="4697148" y="3863648"/>
                  <a:pt x="4691837" y="3862645"/>
                </a:cubicBezTo>
                <a:lnTo>
                  <a:pt x="4691721" y="3861506"/>
                </a:lnTo>
                <a:cubicBezTo>
                  <a:pt x="4332870" y="3802574"/>
                  <a:pt x="4051831" y="3524002"/>
                  <a:pt x="4001556" y="3173908"/>
                </a:cubicBezTo>
                <a:cubicBezTo>
                  <a:pt x="4001388" y="3173856"/>
                  <a:pt x="4001220" y="3173851"/>
                  <a:pt x="4001050" y="3173846"/>
                </a:cubicBezTo>
                <a:lnTo>
                  <a:pt x="4000512" y="3167222"/>
                </a:lnTo>
                <a:cubicBezTo>
                  <a:pt x="3995453" y="3137210"/>
                  <a:pt x="3993003" y="3106561"/>
                  <a:pt x="3993045" y="3075472"/>
                </a:cubicBezTo>
                <a:cubicBezTo>
                  <a:pt x="3991733" y="3069889"/>
                  <a:pt x="3991674" y="3064266"/>
                  <a:pt x="3991674" y="3058630"/>
                </a:cubicBezTo>
                <a:close/>
                <a:moveTo>
                  <a:pt x="3293448" y="636203"/>
                </a:moveTo>
                <a:cubicBezTo>
                  <a:pt x="3346724" y="907109"/>
                  <a:pt x="3561567" y="1121906"/>
                  <a:pt x="3836757" y="1181049"/>
                </a:cubicBezTo>
                <a:cubicBezTo>
                  <a:pt x="3783482" y="910143"/>
                  <a:pt x="3568638" y="695346"/>
                  <a:pt x="3293448" y="636203"/>
                </a:cubicBezTo>
                <a:close/>
                <a:moveTo>
                  <a:pt x="3293448" y="2333028"/>
                </a:moveTo>
                <a:cubicBezTo>
                  <a:pt x="3346724" y="2603934"/>
                  <a:pt x="3561567" y="2818731"/>
                  <a:pt x="3836757" y="2877874"/>
                </a:cubicBezTo>
                <a:cubicBezTo>
                  <a:pt x="3783482" y="2606968"/>
                  <a:pt x="3568638" y="2392171"/>
                  <a:pt x="3293448" y="2333028"/>
                </a:cubicBezTo>
                <a:close/>
                <a:moveTo>
                  <a:pt x="3293446" y="2034258"/>
                </a:moveTo>
                <a:cubicBezTo>
                  <a:pt x="3568636" y="1975579"/>
                  <a:pt x="3783479" y="1762469"/>
                  <a:pt x="3836755" y="1493690"/>
                </a:cubicBezTo>
                <a:cubicBezTo>
                  <a:pt x="3561565" y="1552369"/>
                  <a:pt x="3346721" y="1765479"/>
                  <a:pt x="3293446" y="2034258"/>
                </a:cubicBezTo>
                <a:close/>
                <a:moveTo>
                  <a:pt x="3293446" y="3731083"/>
                </a:moveTo>
                <a:cubicBezTo>
                  <a:pt x="3568636" y="3672404"/>
                  <a:pt x="3783479" y="3459294"/>
                  <a:pt x="3836755" y="3190516"/>
                </a:cubicBezTo>
                <a:cubicBezTo>
                  <a:pt x="3561565" y="3249194"/>
                  <a:pt x="3346721" y="3462304"/>
                  <a:pt x="3293446" y="3731083"/>
                </a:cubicBezTo>
                <a:close/>
                <a:moveTo>
                  <a:pt x="3150081" y="503273"/>
                </a:moveTo>
                <a:lnTo>
                  <a:pt x="3150675" y="491833"/>
                </a:lnTo>
                <a:lnTo>
                  <a:pt x="3151173" y="491866"/>
                </a:lnTo>
                <a:lnTo>
                  <a:pt x="3151199" y="491372"/>
                </a:lnTo>
                <a:lnTo>
                  <a:pt x="3168287" y="492995"/>
                </a:lnTo>
                <a:cubicBezTo>
                  <a:pt x="3200672" y="493522"/>
                  <a:pt x="3232565" y="496503"/>
                  <a:pt x="3263748" y="502060"/>
                </a:cubicBezTo>
                <a:cubicBezTo>
                  <a:pt x="3269324" y="501641"/>
                  <a:pt x="3274652" y="502589"/>
                  <a:pt x="3279961" y="503599"/>
                </a:cubicBezTo>
                <a:lnTo>
                  <a:pt x="3280078" y="504747"/>
                </a:lnTo>
                <a:cubicBezTo>
                  <a:pt x="3638928" y="564145"/>
                  <a:pt x="3919967" y="844922"/>
                  <a:pt x="3970244" y="1197788"/>
                </a:cubicBezTo>
                <a:cubicBezTo>
                  <a:pt x="3970411" y="1197841"/>
                  <a:pt x="3970581" y="1197846"/>
                  <a:pt x="3970749" y="1197851"/>
                </a:cubicBezTo>
                <a:lnTo>
                  <a:pt x="3971290" y="1204541"/>
                </a:lnTo>
                <a:cubicBezTo>
                  <a:pt x="3976346" y="1234785"/>
                  <a:pt x="3978796" y="1265670"/>
                  <a:pt x="3978754" y="1296998"/>
                </a:cubicBezTo>
                <a:cubicBezTo>
                  <a:pt x="3980066" y="1302628"/>
                  <a:pt x="3980124" y="1308297"/>
                  <a:pt x="3980124" y="1313979"/>
                </a:cubicBezTo>
                <a:cubicBezTo>
                  <a:pt x="3980124" y="1317801"/>
                  <a:pt x="3980097" y="1321617"/>
                  <a:pt x="3979531" y="1325419"/>
                </a:cubicBezTo>
                <a:lnTo>
                  <a:pt x="3979032" y="1325386"/>
                </a:lnTo>
                <a:lnTo>
                  <a:pt x="3979006" y="1325881"/>
                </a:lnTo>
                <a:lnTo>
                  <a:pt x="3961888" y="1324255"/>
                </a:lnTo>
                <a:cubicBezTo>
                  <a:pt x="3929514" y="1323728"/>
                  <a:pt x="3897633" y="1320747"/>
                  <a:pt x="3866461" y="1315193"/>
                </a:cubicBezTo>
                <a:cubicBezTo>
                  <a:pt x="3860884" y="1315612"/>
                  <a:pt x="3855555" y="1314664"/>
                  <a:pt x="3850245" y="1313653"/>
                </a:cubicBezTo>
                <a:lnTo>
                  <a:pt x="3850129" y="1312505"/>
                </a:lnTo>
                <a:cubicBezTo>
                  <a:pt x="3491277" y="1253106"/>
                  <a:pt x="3210238" y="972329"/>
                  <a:pt x="3159963" y="619464"/>
                </a:cubicBezTo>
                <a:cubicBezTo>
                  <a:pt x="3159795" y="619411"/>
                  <a:pt x="3159627" y="619406"/>
                  <a:pt x="3159457" y="619401"/>
                </a:cubicBezTo>
                <a:lnTo>
                  <a:pt x="3158919" y="612725"/>
                </a:lnTo>
                <a:cubicBezTo>
                  <a:pt x="3153860" y="582475"/>
                  <a:pt x="3151410" y="551584"/>
                  <a:pt x="3151452" y="520249"/>
                </a:cubicBezTo>
                <a:cubicBezTo>
                  <a:pt x="3150140" y="514621"/>
                  <a:pt x="3150081" y="508954"/>
                  <a:pt x="3150081" y="503273"/>
                </a:cubicBezTo>
                <a:close/>
                <a:moveTo>
                  <a:pt x="3150081" y="2200098"/>
                </a:moveTo>
                <a:lnTo>
                  <a:pt x="3150675" y="2188658"/>
                </a:lnTo>
                <a:lnTo>
                  <a:pt x="3151173" y="2188691"/>
                </a:lnTo>
                <a:lnTo>
                  <a:pt x="3151199" y="2188197"/>
                </a:lnTo>
                <a:lnTo>
                  <a:pt x="3168287" y="2189820"/>
                </a:lnTo>
                <a:cubicBezTo>
                  <a:pt x="3200672" y="2190347"/>
                  <a:pt x="3232565" y="2193328"/>
                  <a:pt x="3263748" y="2198885"/>
                </a:cubicBezTo>
                <a:cubicBezTo>
                  <a:pt x="3269324" y="2198466"/>
                  <a:pt x="3274652" y="2199414"/>
                  <a:pt x="3279961" y="2200424"/>
                </a:cubicBezTo>
                <a:lnTo>
                  <a:pt x="3280078" y="2201572"/>
                </a:lnTo>
                <a:cubicBezTo>
                  <a:pt x="3638928" y="2260970"/>
                  <a:pt x="3919967" y="2541747"/>
                  <a:pt x="3970244" y="2894613"/>
                </a:cubicBezTo>
                <a:cubicBezTo>
                  <a:pt x="3970411" y="2894666"/>
                  <a:pt x="3970581" y="2894671"/>
                  <a:pt x="3970749" y="2894676"/>
                </a:cubicBezTo>
                <a:lnTo>
                  <a:pt x="3971290" y="2901366"/>
                </a:lnTo>
                <a:cubicBezTo>
                  <a:pt x="3976346" y="2931610"/>
                  <a:pt x="3978796" y="2962495"/>
                  <a:pt x="3978754" y="2993823"/>
                </a:cubicBezTo>
                <a:cubicBezTo>
                  <a:pt x="3980066" y="2999453"/>
                  <a:pt x="3980124" y="3005122"/>
                  <a:pt x="3980124" y="3010804"/>
                </a:cubicBezTo>
                <a:cubicBezTo>
                  <a:pt x="3980124" y="3014626"/>
                  <a:pt x="3980097" y="3018442"/>
                  <a:pt x="3979531" y="3022244"/>
                </a:cubicBezTo>
                <a:lnTo>
                  <a:pt x="3979032" y="3022211"/>
                </a:lnTo>
                <a:lnTo>
                  <a:pt x="3979006" y="3022706"/>
                </a:lnTo>
                <a:lnTo>
                  <a:pt x="3961888" y="3021080"/>
                </a:lnTo>
                <a:cubicBezTo>
                  <a:pt x="3929514" y="3020553"/>
                  <a:pt x="3897633" y="3017572"/>
                  <a:pt x="3866461" y="3012018"/>
                </a:cubicBezTo>
                <a:cubicBezTo>
                  <a:pt x="3860884" y="3012437"/>
                  <a:pt x="3855555" y="3011489"/>
                  <a:pt x="3850245" y="3010478"/>
                </a:cubicBezTo>
                <a:lnTo>
                  <a:pt x="3850129" y="3009330"/>
                </a:lnTo>
                <a:cubicBezTo>
                  <a:pt x="3491277" y="2949931"/>
                  <a:pt x="3210238" y="2669154"/>
                  <a:pt x="3159963" y="2316289"/>
                </a:cubicBezTo>
                <a:cubicBezTo>
                  <a:pt x="3159795" y="2316236"/>
                  <a:pt x="3159627" y="2316231"/>
                  <a:pt x="3159457" y="2316226"/>
                </a:cubicBezTo>
                <a:lnTo>
                  <a:pt x="3158919" y="2309550"/>
                </a:lnTo>
                <a:cubicBezTo>
                  <a:pt x="3153860" y="2279300"/>
                  <a:pt x="3151410" y="2248409"/>
                  <a:pt x="3151452" y="2217074"/>
                </a:cubicBezTo>
                <a:cubicBezTo>
                  <a:pt x="3150140" y="2211446"/>
                  <a:pt x="3150081" y="2205779"/>
                  <a:pt x="3150081" y="2200098"/>
                </a:cubicBezTo>
                <a:close/>
                <a:moveTo>
                  <a:pt x="3150081" y="3896923"/>
                </a:moveTo>
                <a:lnTo>
                  <a:pt x="3150675" y="3885483"/>
                </a:lnTo>
                <a:lnTo>
                  <a:pt x="3151173" y="3885516"/>
                </a:lnTo>
                <a:lnTo>
                  <a:pt x="3151199" y="3885022"/>
                </a:lnTo>
                <a:lnTo>
                  <a:pt x="3168287" y="3886645"/>
                </a:lnTo>
                <a:cubicBezTo>
                  <a:pt x="3200672" y="3887172"/>
                  <a:pt x="3232565" y="3890153"/>
                  <a:pt x="3263748" y="3895710"/>
                </a:cubicBezTo>
                <a:cubicBezTo>
                  <a:pt x="3269324" y="3895291"/>
                  <a:pt x="3274652" y="3896239"/>
                  <a:pt x="3279961" y="3897249"/>
                </a:cubicBezTo>
                <a:lnTo>
                  <a:pt x="3280078" y="3898397"/>
                </a:lnTo>
                <a:cubicBezTo>
                  <a:pt x="3514137" y="3937139"/>
                  <a:pt x="3715094" y="4070062"/>
                  <a:pt x="3840331" y="4255797"/>
                </a:cubicBezTo>
                <a:lnTo>
                  <a:pt x="3868775" y="4305008"/>
                </a:lnTo>
                <a:lnTo>
                  <a:pt x="3717725" y="4305008"/>
                </a:lnTo>
                <a:lnTo>
                  <a:pt x="3665602" y="4241205"/>
                </a:lnTo>
                <a:cubicBezTo>
                  <a:pt x="3568906" y="4136681"/>
                  <a:pt x="3439699" y="4061285"/>
                  <a:pt x="3293448" y="4029853"/>
                </a:cubicBezTo>
                <a:cubicBezTo>
                  <a:pt x="3310695" y="4117553"/>
                  <a:pt x="3344874" y="4199373"/>
                  <a:pt x="3392629" y="4271827"/>
                </a:cubicBezTo>
                <a:lnTo>
                  <a:pt x="3419311" y="4305008"/>
                </a:lnTo>
                <a:lnTo>
                  <a:pt x="3265201" y="4305008"/>
                </a:lnTo>
                <a:lnTo>
                  <a:pt x="3235080" y="4254710"/>
                </a:lnTo>
                <a:cubicBezTo>
                  <a:pt x="3197877" y="4179889"/>
                  <a:pt x="3172145" y="4098618"/>
                  <a:pt x="3159963" y="4013114"/>
                </a:cubicBezTo>
                <a:cubicBezTo>
                  <a:pt x="3159795" y="4013061"/>
                  <a:pt x="3159627" y="4013056"/>
                  <a:pt x="3159457" y="4013051"/>
                </a:cubicBezTo>
                <a:lnTo>
                  <a:pt x="3158919" y="4006375"/>
                </a:lnTo>
                <a:cubicBezTo>
                  <a:pt x="3153860" y="3976125"/>
                  <a:pt x="3151410" y="3945234"/>
                  <a:pt x="3151452" y="3913899"/>
                </a:cubicBezTo>
                <a:cubicBezTo>
                  <a:pt x="3150140" y="3908271"/>
                  <a:pt x="3150081" y="3902604"/>
                  <a:pt x="3150081" y="3896923"/>
                </a:cubicBezTo>
                <a:close/>
                <a:moveTo>
                  <a:pt x="3150079" y="469318"/>
                </a:moveTo>
                <a:cubicBezTo>
                  <a:pt x="3150079" y="463681"/>
                  <a:pt x="3150138" y="458057"/>
                  <a:pt x="3151450" y="452471"/>
                </a:cubicBezTo>
                <a:cubicBezTo>
                  <a:pt x="3151408" y="421389"/>
                  <a:pt x="3153857" y="390746"/>
                  <a:pt x="3158914" y="360740"/>
                </a:cubicBezTo>
                <a:lnTo>
                  <a:pt x="3159454" y="354103"/>
                </a:lnTo>
                <a:cubicBezTo>
                  <a:pt x="3159623" y="354098"/>
                  <a:pt x="3159792" y="354093"/>
                  <a:pt x="3159960" y="354040"/>
                </a:cubicBezTo>
                <a:cubicBezTo>
                  <a:pt x="3173111" y="262463"/>
                  <a:pt x="3202052" y="175780"/>
                  <a:pt x="3244173" y="96778"/>
                </a:cubicBezTo>
                <a:lnTo>
                  <a:pt x="3306807" y="0"/>
                </a:lnTo>
                <a:lnTo>
                  <a:pt x="3475182" y="0"/>
                </a:lnTo>
                <a:lnTo>
                  <a:pt x="3406954" y="76659"/>
                </a:lnTo>
                <a:cubicBezTo>
                  <a:pt x="3351687" y="153496"/>
                  <a:pt x="3312372" y="241952"/>
                  <a:pt x="3293446" y="337433"/>
                </a:cubicBezTo>
                <a:cubicBezTo>
                  <a:pt x="3476486" y="298404"/>
                  <a:pt x="3632827" y="191052"/>
                  <a:pt x="3732420" y="44350"/>
                </a:cubicBezTo>
                <a:lnTo>
                  <a:pt x="3754649" y="0"/>
                </a:lnTo>
                <a:lnTo>
                  <a:pt x="3903287" y="0"/>
                </a:lnTo>
                <a:lnTo>
                  <a:pt x="3851448" y="95636"/>
                </a:lnTo>
                <a:cubicBezTo>
                  <a:pt x="3727674" y="289169"/>
                  <a:pt x="3521481" y="428211"/>
                  <a:pt x="3280075" y="467856"/>
                </a:cubicBezTo>
                <a:lnTo>
                  <a:pt x="3279959" y="468995"/>
                </a:lnTo>
                <a:cubicBezTo>
                  <a:pt x="3274648" y="469998"/>
                  <a:pt x="3269319" y="470939"/>
                  <a:pt x="3263742" y="470523"/>
                </a:cubicBezTo>
                <a:cubicBezTo>
                  <a:pt x="3232570" y="476033"/>
                  <a:pt x="3200690" y="478991"/>
                  <a:pt x="3168316" y="479514"/>
                </a:cubicBezTo>
                <a:lnTo>
                  <a:pt x="3151197" y="481127"/>
                </a:lnTo>
                <a:lnTo>
                  <a:pt x="3151171" y="480636"/>
                </a:lnTo>
                <a:lnTo>
                  <a:pt x="3150672" y="480669"/>
                </a:lnTo>
                <a:cubicBezTo>
                  <a:pt x="3150106" y="476896"/>
                  <a:pt x="3150079" y="473110"/>
                  <a:pt x="3150079" y="469318"/>
                </a:cubicBezTo>
                <a:close/>
                <a:moveTo>
                  <a:pt x="3150079" y="2166144"/>
                </a:moveTo>
                <a:cubicBezTo>
                  <a:pt x="3150079" y="2160506"/>
                  <a:pt x="3150138" y="2154882"/>
                  <a:pt x="3151450" y="2149296"/>
                </a:cubicBezTo>
                <a:cubicBezTo>
                  <a:pt x="3151408" y="2118214"/>
                  <a:pt x="3153857" y="2087572"/>
                  <a:pt x="3158914" y="2057565"/>
                </a:cubicBezTo>
                <a:lnTo>
                  <a:pt x="3159454" y="2050928"/>
                </a:lnTo>
                <a:cubicBezTo>
                  <a:pt x="3159623" y="2050923"/>
                  <a:pt x="3159792" y="2050918"/>
                  <a:pt x="3159960" y="2050865"/>
                </a:cubicBezTo>
                <a:cubicBezTo>
                  <a:pt x="3210236" y="1700770"/>
                  <a:pt x="3491275" y="1422199"/>
                  <a:pt x="3850126" y="1363267"/>
                </a:cubicBezTo>
                <a:lnTo>
                  <a:pt x="3850243" y="1362128"/>
                </a:lnTo>
                <a:cubicBezTo>
                  <a:pt x="3855551" y="1361126"/>
                  <a:pt x="3860879" y="1360185"/>
                  <a:pt x="3866455" y="1360601"/>
                </a:cubicBezTo>
                <a:cubicBezTo>
                  <a:pt x="3897639" y="1355088"/>
                  <a:pt x="3929531" y="1352130"/>
                  <a:pt x="3961917" y="1351607"/>
                </a:cubicBezTo>
                <a:lnTo>
                  <a:pt x="3979004" y="1349997"/>
                </a:lnTo>
                <a:lnTo>
                  <a:pt x="3979030" y="1350487"/>
                </a:lnTo>
                <a:lnTo>
                  <a:pt x="3979528" y="1350455"/>
                </a:lnTo>
                <a:lnTo>
                  <a:pt x="3980122" y="1361805"/>
                </a:lnTo>
                <a:cubicBezTo>
                  <a:pt x="3980122" y="1367441"/>
                  <a:pt x="3980064" y="1373063"/>
                  <a:pt x="3978752" y="1378647"/>
                </a:cubicBezTo>
                <a:cubicBezTo>
                  <a:pt x="3978794" y="1409736"/>
                  <a:pt x="3976343" y="1440385"/>
                  <a:pt x="3971285" y="1470397"/>
                </a:cubicBezTo>
                <a:lnTo>
                  <a:pt x="3970746" y="1477021"/>
                </a:lnTo>
                <a:cubicBezTo>
                  <a:pt x="3970577" y="1477026"/>
                  <a:pt x="3970408" y="1477030"/>
                  <a:pt x="3970241" y="1477083"/>
                </a:cubicBezTo>
                <a:cubicBezTo>
                  <a:pt x="3919965" y="1827177"/>
                  <a:pt x="3638926" y="2105749"/>
                  <a:pt x="3280075" y="2164681"/>
                </a:cubicBezTo>
                <a:lnTo>
                  <a:pt x="3279959" y="2165820"/>
                </a:lnTo>
                <a:cubicBezTo>
                  <a:pt x="3274648" y="2166823"/>
                  <a:pt x="3269319" y="2167764"/>
                  <a:pt x="3263742" y="2167348"/>
                </a:cubicBezTo>
                <a:cubicBezTo>
                  <a:pt x="3232570" y="2172858"/>
                  <a:pt x="3200690" y="2175816"/>
                  <a:pt x="3168316" y="2176339"/>
                </a:cubicBezTo>
                <a:lnTo>
                  <a:pt x="3151197" y="2177952"/>
                </a:lnTo>
                <a:lnTo>
                  <a:pt x="3151171" y="2177461"/>
                </a:lnTo>
                <a:lnTo>
                  <a:pt x="3150672" y="2177494"/>
                </a:lnTo>
                <a:cubicBezTo>
                  <a:pt x="3150106" y="2173722"/>
                  <a:pt x="3150079" y="2169936"/>
                  <a:pt x="3150079" y="2166144"/>
                </a:cubicBezTo>
                <a:close/>
                <a:moveTo>
                  <a:pt x="3150079" y="3862969"/>
                </a:moveTo>
                <a:cubicBezTo>
                  <a:pt x="3150079" y="3857331"/>
                  <a:pt x="3150138" y="3851707"/>
                  <a:pt x="3151450" y="3846121"/>
                </a:cubicBezTo>
                <a:cubicBezTo>
                  <a:pt x="3151408" y="3815039"/>
                  <a:pt x="3153857" y="3784397"/>
                  <a:pt x="3158914" y="3754390"/>
                </a:cubicBezTo>
                <a:lnTo>
                  <a:pt x="3159454" y="3747753"/>
                </a:lnTo>
                <a:cubicBezTo>
                  <a:pt x="3159623" y="3747748"/>
                  <a:pt x="3159792" y="3747743"/>
                  <a:pt x="3159960" y="3747690"/>
                </a:cubicBezTo>
                <a:cubicBezTo>
                  <a:pt x="3210236" y="3397595"/>
                  <a:pt x="3491275" y="3119024"/>
                  <a:pt x="3850126" y="3060092"/>
                </a:cubicBezTo>
                <a:lnTo>
                  <a:pt x="3850243" y="3058953"/>
                </a:lnTo>
                <a:cubicBezTo>
                  <a:pt x="3855551" y="3057951"/>
                  <a:pt x="3860879" y="3057010"/>
                  <a:pt x="3866455" y="3057426"/>
                </a:cubicBezTo>
                <a:cubicBezTo>
                  <a:pt x="3897639" y="3051913"/>
                  <a:pt x="3929531" y="3048955"/>
                  <a:pt x="3961917" y="3048432"/>
                </a:cubicBezTo>
                <a:lnTo>
                  <a:pt x="3979004" y="3046822"/>
                </a:lnTo>
                <a:lnTo>
                  <a:pt x="3979030" y="3047312"/>
                </a:lnTo>
                <a:lnTo>
                  <a:pt x="3979528" y="3047280"/>
                </a:lnTo>
                <a:lnTo>
                  <a:pt x="3980122" y="3058630"/>
                </a:lnTo>
                <a:cubicBezTo>
                  <a:pt x="3980122" y="3064266"/>
                  <a:pt x="3980064" y="3069889"/>
                  <a:pt x="3978752" y="3075472"/>
                </a:cubicBezTo>
                <a:cubicBezTo>
                  <a:pt x="3978794" y="3106561"/>
                  <a:pt x="3976343" y="3137210"/>
                  <a:pt x="3971285" y="3167222"/>
                </a:cubicBezTo>
                <a:lnTo>
                  <a:pt x="3970746" y="3173846"/>
                </a:lnTo>
                <a:cubicBezTo>
                  <a:pt x="3970577" y="3173851"/>
                  <a:pt x="3970408" y="3173856"/>
                  <a:pt x="3970241" y="3173908"/>
                </a:cubicBezTo>
                <a:cubicBezTo>
                  <a:pt x="3919965" y="3524002"/>
                  <a:pt x="3638926" y="3802574"/>
                  <a:pt x="3280075" y="3861506"/>
                </a:cubicBezTo>
                <a:lnTo>
                  <a:pt x="3279959" y="3862645"/>
                </a:lnTo>
                <a:cubicBezTo>
                  <a:pt x="3274648" y="3863648"/>
                  <a:pt x="3269319" y="3864589"/>
                  <a:pt x="3263742" y="3864173"/>
                </a:cubicBezTo>
                <a:cubicBezTo>
                  <a:pt x="3232570" y="3869683"/>
                  <a:pt x="3200690" y="3872641"/>
                  <a:pt x="3168316" y="3873164"/>
                </a:cubicBezTo>
                <a:lnTo>
                  <a:pt x="3151197" y="3874777"/>
                </a:lnTo>
                <a:lnTo>
                  <a:pt x="3151171" y="3874286"/>
                </a:lnTo>
                <a:lnTo>
                  <a:pt x="3150672" y="3874319"/>
                </a:lnTo>
                <a:cubicBezTo>
                  <a:pt x="3150106" y="3870547"/>
                  <a:pt x="3150079" y="3866761"/>
                  <a:pt x="3150079" y="3862969"/>
                </a:cubicBezTo>
                <a:close/>
                <a:moveTo>
                  <a:pt x="2442890" y="1181049"/>
                </a:moveTo>
                <a:cubicBezTo>
                  <a:pt x="2718080" y="1121906"/>
                  <a:pt x="2932923" y="907109"/>
                  <a:pt x="2986199" y="636203"/>
                </a:cubicBezTo>
                <a:cubicBezTo>
                  <a:pt x="2711009" y="695346"/>
                  <a:pt x="2496165" y="910143"/>
                  <a:pt x="2442890" y="1181049"/>
                </a:cubicBezTo>
                <a:close/>
                <a:moveTo>
                  <a:pt x="2442890" y="1493690"/>
                </a:moveTo>
                <a:cubicBezTo>
                  <a:pt x="2496166" y="1762469"/>
                  <a:pt x="2711009" y="1975579"/>
                  <a:pt x="2986199" y="2034258"/>
                </a:cubicBezTo>
                <a:cubicBezTo>
                  <a:pt x="2932924" y="1765479"/>
                  <a:pt x="2718080" y="1552369"/>
                  <a:pt x="2442890" y="1493690"/>
                </a:cubicBezTo>
                <a:close/>
                <a:moveTo>
                  <a:pt x="2442890" y="2877874"/>
                </a:moveTo>
                <a:cubicBezTo>
                  <a:pt x="2718080" y="2818731"/>
                  <a:pt x="2932923" y="2603934"/>
                  <a:pt x="2986199" y="2333028"/>
                </a:cubicBezTo>
                <a:cubicBezTo>
                  <a:pt x="2711009" y="2392171"/>
                  <a:pt x="2496165" y="2606968"/>
                  <a:pt x="2442890" y="2877874"/>
                </a:cubicBezTo>
                <a:close/>
                <a:moveTo>
                  <a:pt x="2442890" y="3190516"/>
                </a:moveTo>
                <a:cubicBezTo>
                  <a:pt x="2496166" y="3459294"/>
                  <a:pt x="2711009" y="3672404"/>
                  <a:pt x="2986199" y="3731083"/>
                </a:cubicBezTo>
                <a:cubicBezTo>
                  <a:pt x="2932924" y="3462304"/>
                  <a:pt x="2718080" y="3249194"/>
                  <a:pt x="2442890" y="3190516"/>
                </a:cubicBezTo>
                <a:close/>
                <a:moveTo>
                  <a:pt x="2410871" y="4305008"/>
                </a:moveTo>
                <a:lnTo>
                  <a:pt x="2439316" y="4255797"/>
                </a:lnTo>
                <a:cubicBezTo>
                  <a:pt x="2564553" y="4070062"/>
                  <a:pt x="2765510" y="3937139"/>
                  <a:pt x="2999569" y="3898397"/>
                </a:cubicBezTo>
                <a:lnTo>
                  <a:pt x="2999686" y="3897249"/>
                </a:lnTo>
                <a:cubicBezTo>
                  <a:pt x="3004995" y="3896239"/>
                  <a:pt x="3010323" y="3895291"/>
                  <a:pt x="3015899" y="3895710"/>
                </a:cubicBezTo>
                <a:cubicBezTo>
                  <a:pt x="3047082" y="3890153"/>
                  <a:pt x="3078975" y="3887172"/>
                  <a:pt x="3111360" y="3886645"/>
                </a:cubicBezTo>
                <a:lnTo>
                  <a:pt x="3128448" y="3885022"/>
                </a:lnTo>
                <a:lnTo>
                  <a:pt x="3128474" y="3885516"/>
                </a:lnTo>
                <a:lnTo>
                  <a:pt x="3128972" y="3885483"/>
                </a:lnTo>
                <a:lnTo>
                  <a:pt x="3129566" y="3896923"/>
                </a:lnTo>
                <a:cubicBezTo>
                  <a:pt x="3129566" y="3902604"/>
                  <a:pt x="3129507" y="3908271"/>
                  <a:pt x="3128195" y="3913899"/>
                </a:cubicBezTo>
                <a:cubicBezTo>
                  <a:pt x="3128237" y="3945234"/>
                  <a:pt x="3125787" y="3976125"/>
                  <a:pt x="3120728" y="4006375"/>
                </a:cubicBezTo>
                <a:lnTo>
                  <a:pt x="3120190" y="4013051"/>
                </a:lnTo>
                <a:cubicBezTo>
                  <a:pt x="3120020" y="4013056"/>
                  <a:pt x="3119852" y="4013061"/>
                  <a:pt x="3119684" y="4013114"/>
                </a:cubicBezTo>
                <a:cubicBezTo>
                  <a:pt x="3107502" y="4098618"/>
                  <a:pt x="3081770" y="4179889"/>
                  <a:pt x="3044567" y="4254710"/>
                </a:cubicBezTo>
                <a:lnTo>
                  <a:pt x="3014445" y="4305008"/>
                </a:lnTo>
                <a:lnTo>
                  <a:pt x="2860336" y="4305008"/>
                </a:lnTo>
                <a:lnTo>
                  <a:pt x="2887018" y="4271827"/>
                </a:lnTo>
                <a:cubicBezTo>
                  <a:pt x="2934773" y="4199373"/>
                  <a:pt x="2968952" y="4117553"/>
                  <a:pt x="2986199" y="4029853"/>
                </a:cubicBezTo>
                <a:cubicBezTo>
                  <a:pt x="2839947" y="4061285"/>
                  <a:pt x="2710740" y="4136681"/>
                  <a:pt x="2614045" y="4241205"/>
                </a:cubicBezTo>
                <a:lnTo>
                  <a:pt x="2561922" y="4305008"/>
                </a:lnTo>
                <a:close/>
                <a:moveTo>
                  <a:pt x="2376360" y="0"/>
                </a:moveTo>
                <a:lnTo>
                  <a:pt x="2524998" y="0"/>
                </a:lnTo>
                <a:lnTo>
                  <a:pt x="2547226" y="44350"/>
                </a:lnTo>
                <a:cubicBezTo>
                  <a:pt x="2646819" y="191052"/>
                  <a:pt x="2803160" y="298404"/>
                  <a:pt x="2986199" y="337433"/>
                </a:cubicBezTo>
                <a:cubicBezTo>
                  <a:pt x="2967274" y="241952"/>
                  <a:pt x="2927959" y="153496"/>
                  <a:pt x="2872691" y="76659"/>
                </a:cubicBezTo>
                <a:lnTo>
                  <a:pt x="2804464" y="0"/>
                </a:lnTo>
                <a:lnTo>
                  <a:pt x="2972839" y="0"/>
                </a:lnTo>
                <a:lnTo>
                  <a:pt x="3035473" y="96778"/>
                </a:lnTo>
                <a:cubicBezTo>
                  <a:pt x="3077594" y="175780"/>
                  <a:pt x="3106535" y="262463"/>
                  <a:pt x="3119686" y="354040"/>
                </a:cubicBezTo>
                <a:cubicBezTo>
                  <a:pt x="3119853" y="354093"/>
                  <a:pt x="3120023" y="354098"/>
                  <a:pt x="3120191" y="354103"/>
                </a:cubicBezTo>
                <a:lnTo>
                  <a:pt x="3120732" y="360740"/>
                </a:lnTo>
                <a:cubicBezTo>
                  <a:pt x="3125788" y="390746"/>
                  <a:pt x="3128238" y="421389"/>
                  <a:pt x="3128196" y="452471"/>
                </a:cubicBezTo>
                <a:cubicBezTo>
                  <a:pt x="3129508" y="458057"/>
                  <a:pt x="3129566" y="463681"/>
                  <a:pt x="3129566" y="469318"/>
                </a:cubicBezTo>
                <a:cubicBezTo>
                  <a:pt x="3129566" y="473110"/>
                  <a:pt x="3129539" y="476896"/>
                  <a:pt x="3128973" y="480669"/>
                </a:cubicBezTo>
                <a:lnTo>
                  <a:pt x="3128474" y="480636"/>
                </a:lnTo>
                <a:lnTo>
                  <a:pt x="3128448" y="481127"/>
                </a:lnTo>
                <a:lnTo>
                  <a:pt x="3111330" y="479514"/>
                </a:lnTo>
                <a:cubicBezTo>
                  <a:pt x="3078956" y="478991"/>
                  <a:pt x="3047075" y="476033"/>
                  <a:pt x="3015903" y="470523"/>
                </a:cubicBezTo>
                <a:cubicBezTo>
                  <a:pt x="3010326" y="470939"/>
                  <a:pt x="3004997" y="469998"/>
                  <a:pt x="2999687" y="468995"/>
                </a:cubicBezTo>
                <a:lnTo>
                  <a:pt x="2999571" y="467856"/>
                </a:lnTo>
                <a:cubicBezTo>
                  <a:pt x="2758165" y="428211"/>
                  <a:pt x="2551973" y="289169"/>
                  <a:pt x="2428199" y="95636"/>
                </a:cubicBezTo>
                <a:close/>
                <a:moveTo>
                  <a:pt x="2299523" y="1313979"/>
                </a:moveTo>
                <a:cubicBezTo>
                  <a:pt x="2299523" y="1308297"/>
                  <a:pt x="2299582" y="1302628"/>
                  <a:pt x="2300894" y="1296998"/>
                </a:cubicBezTo>
                <a:cubicBezTo>
                  <a:pt x="2300852" y="1265670"/>
                  <a:pt x="2303301" y="1234785"/>
                  <a:pt x="2308358" y="1204541"/>
                </a:cubicBezTo>
                <a:lnTo>
                  <a:pt x="2308898" y="1197851"/>
                </a:lnTo>
                <a:cubicBezTo>
                  <a:pt x="2309067" y="1197846"/>
                  <a:pt x="2309236" y="1197841"/>
                  <a:pt x="2309404" y="1197788"/>
                </a:cubicBezTo>
                <a:cubicBezTo>
                  <a:pt x="2359680" y="844922"/>
                  <a:pt x="2640719" y="564145"/>
                  <a:pt x="2999570" y="504747"/>
                </a:cubicBezTo>
                <a:lnTo>
                  <a:pt x="2999687" y="503599"/>
                </a:lnTo>
                <a:cubicBezTo>
                  <a:pt x="3004995" y="502589"/>
                  <a:pt x="3010323" y="501641"/>
                  <a:pt x="3015899" y="502060"/>
                </a:cubicBezTo>
                <a:cubicBezTo>
                  <a:pt x="3047083" y="496503"/>
                  <a:pt x="3078975" y="493522"/>
                  <a:pt x="3111361" y="492995"/>
                </a:cubicBezTo>
                <a:lnTo>
                  <a:pt x="3128448" y="491372"/>
                </a:lnTo>
                <a:lnTo>
                  <a:pt x="3128474" y="491866"/>
                </a:lnTo>
                <a:lnTo>
                  <a:pt x="3128972" y="491833"/>
                </a:lnTo>
                <a:lnTo>
                  <a:pt x="3129566" y="503273"/>
                </a:lnTo>
                <a:cubicBezTo>
                  <a:pt x="3129566" y="508954"/>
                  <a:pt x="3129508" y="514621"/>
                  <a:pt x="3128196" y="520249"/>
                </a:cubicBezTo>
                <a:cubicBezTo>
                  <a:pt x="3128238" y="551584"/>
                  <a:pt x="3125787" y="582475"/>
                  <a:pt x="3120729" y="612725"/>
                </a:cubicBezTo>
                <a:lnTo>
                  <a:pt x="3120190" y="619401"/>
                </a:lnTo>
                <a:cubicBezTo>
                  <a:pt x="3120021" y="619406"/>
                  <a:pt x="3119852" y="619411"/>
                  <a:pt x="3119685" y="619464"/>
                </a:cubicBezTo>
                <a:cubicBezTo>
                  <a:pt x="3069409" y="972329"/>
                  <a:pt x="2788370" y="1253106"/>
                  <a:pt x="2429519" y="1312505"/>
                </a:cubicBezTo>
                <a:lnTo>
                  <a:pt x="2429403" y="1313653"/>
                </a:lnTo>
                <a:cubicBezTo>
                  <a:pt x="2424092" y="1314664"/>
                  <a:pt x="2418763" y="1315612"/>
                  <a:pt x="2413186" y="1315193"/>
                </a:cubicBezTo>
                <a:cubicBezTo>
                  <a:pt x="2382014" y="1320747"/>
                  <a:pt x="2350134" y="1323728"/>
                  <a:pt x="2317760" y="1324255"/>
                </a:cubicBezTo>
                <a:lnTo>
                  <a:pt x="2300641" y="1325881"/>
                </a:lnTo>
                <a:lnTo>
                  <a:pt x="2300615" y="1325386"/>
                </a:lnTo>
                <a:lnTo>
                  <a:pt x="2300116" y="1325419"/>
                </a:lnTo>
                <a:cubicBezTo>
                  <a:pt x="2299550" y="1321617"/>
                  <a:pt x="2299523" y="1317801"/>
                  <a:pt x="2299523" y="1313979"/>
                </a:cubicBezTo>
                <a:close/>
                <a:moveTo>
                  <a:pt x="2299523" y="1361805"/>
                </a:moveTo>
                <a:lnTo>
                  <a:pt x="2300117" y="1350455"/>
                </a:lnTo>
                <a:lnTo>
                  <a:pt x="2300615" y="1350487"/>
                </a:lnTo>
                <a:lnTo>
                  <a:pt x="2300641" y="1349997"/>
                </a:lnTo>
                <a:lnTo>
                  <a:pt x="2317729" y="1351607"/>
                </a:lnTo>
                <a:cubicBezTo>
                  <a:pt x="2350114" y="1352130"/>
                  <a:pt x="2382007" y="1355088"/>
                  <a:pt x="2413190" y="1360601"/>
                </a:cubicBezTo>
                <a:cubicBezTo>
                  <a:pt x="2418766" y="1360185"/>
                  <a:pt x="2424094" y="1361126"/>
                  <a:pt x="2429403" y="1362128"/>
                </a:cubicBezTo>
                <a:lnTo>
                  <a:pt x="2429520" y="1363267"/>
                </a:lnTo>
                <a:cubicBezTo>
                  <a:pt x="2788370" y="1422199"/>
                  <a:pt x="3069409" y="1700770"/>
                  <a:pt x="3119686" y="2050865"/>
                </a:cubicBezTo>
                <a:cubicBezTo>
                  <a:pt x="3119853" y="2050918"/>
                  <a:pt x="3120023" y="2050923"/>
                  <a:pt x="3120191" y="2050928"/>
                </a:cubicBezTo>
                <a:lnTo>
                  <a:pt x="3120732" y="2057565"/>
                </a:lnTo>
                <a:cubicBezTo>
                  <a:pt x="3125788" y="2087572"/>
                  <a:pt x="3128238" y="2118214"/>
                  <a:pt x="3128196" y="2149296"/>
                </a:cubicBezTo>
                <a:cubicBezTo>
                  <a:pt x="3129508" y="2154882"/>
                  <a:pt x="3129566" y="2160506"/>
                  <a:pt x="3129566" y="2166144"/>
                </a:cubicBezTo>
                <a:cubicBezTo>
                  <a:pt x="3129566" y="2169936"/>
                  <a:pt x="3129539" y="2173722"/>
                  <a:pt x="3128973" y="2177494"/>
                </a:cubicBezTo>
                <a:lnTo>
                  <a:pt x="3128474" y="2177461"/>
                </a:lnTo>
                <a:lnTo>
                  <a:pt x="3128448" y="2177952"/>
                </a:lnTo>
                <a:lnTo>
                  <a:pt x="3111330" y="2176339"/>
                </a:lnTo>
                <a:cubicBezTo>
                  <a:pt x="3078956" y="2175816"/>
                  <a:pt x="3047075" y="2172858"/>
                  <a:pt x="3015903" y="2167348"/>
                </a:cubicBezTo>
                <a:cubicBezTo>
                  <a:pt x="3010326" y="2167764"/>
                  <a:pt x="3004997" y="2166823"/>
                  <a:pt x="2999687" y="2165820"/>
                </a:cubicBezTo>
                <a:lnTo>
                  <a:pt x="2999571" y="2164681"/>
                </a:lnTo>
                <a:cubicBezTo>
                  <a:pt x="2640719" y="2105749"/>
                  <a:pt x="2359680" y="1827177"/>
                  <a:pt x="2309405" y="1477083"/>
                </a:cubicBezTo>
                <a:cubicBezTo>
                  <a:pt x="2309237" y="1477030"/>
                  <a:pt x="2309069" y="1477026"/>
                  <a:pt x="2308899" y="1477021"/>
                </a:cubicBezTo>
                <a:lnTo>
                  <a:pt x="2308361" y="1470397"/>
                </a:lnTo>
                <a:cubicBezTo>
                  <a:pt x="2303302" y="1440385"/>
                  <a:pt x="2300852" y="1409736"/>
                  <a:pt x="2300894" y="1378647"/>
                </a:cubicBezTo>
                <a:cubicBezTo>
                  <a:pt x="2299582" y="1373063"/>
                  <a:pt x="2299523" y="1367441"/>
                  <a:pt x="2299523" y="1361805"/>
                </a:cubicBezTo>
                <a:close/>
                <a:moveTo>
                  <a:pt x="2299523" y="3010804"/>
                </a:moveTo>
                <a:cubicBezTo>
                  <a:pt x="2299523" y="3005122"/>
                  <a:pt x="2299582" y="2999453"/>
                  <a:pt x="2300894" y="2993823"/>
                </a:cubicBezTo>
                <a:cubicBezTo>
                  <a:pt x="2300852" y="2962495"/>
                  <a:pt x="2303301" y="2931610"/>
                  <a:pt x="2308358" y="2901366"/>
                </a:cubicBezTo>
                <a:lnTo>
                  <a:pt x="2308898" y="2894676"/>
                </a:lnTo>
                <a:cubicBezTo>
                  <a:pt x="2309067" y="2894671"/>
                  <a:pt x="2309236" y="2894666"/>
                  <a:pt x="2309404" y="2894613"/>
                </a:cubicBezTo>
                <a:cubicBezTo>
                  <a:pt x="2359680" y="2541747"/>
                  <a:pt x="2640719" y="2260970"/>
                  <a:pt x="2999570" y="2201572"/>
                </a:cubicBezTo>
                <a:lnTo>
                  <a:pt x="2999687" y="2200424"/>
                </a:lnTo>
                <a:cubicBezTo>
                  <a:pt x="3004995" y="2199414"/>
                  <a:pt x="3010323" y="2198466"/>
                  <a:pt x="3015899" y="2198885"/>
                </a:cubicBezTo>
                <a:cubicBezTo>
                  <a:pt x="3047083" y="2193328"/>
                  <a:pt x="3078975" y="2190347"/>
                  <a:pt x="3111361" y="2189820"/>
                </a:cubicBezTo>
                <a:lnTo>
                  <a:pt x="3128448" y="2188197"/>
                </a:lnTo>
                <a:lnTo>
                  <a:pt x="3128474" y="2188691"/>
                </a:lnTo>
                <a:lnTo>
                  <a:pt x="3128972" y="2188658"/>
                </a:lnTo>
                <a:lnTo>
                  <a:pt x="3129566" y="2200098"/>
                </a:lnTo>
                <a:cubicBezTo>
                  <a:pt x="3129566" y="2205779"/>
                  <a:pt x="3129508" y="2211446"/>
                  <a:pt x="3128196" y="2217074"/>
                </a:cubicBezTo>
                <a:cubicBezTo>
                  <a:pt x="3128238" y="2248409"/>
                  <a:pt x="3125787" y="2279300"/>
                  <a:pt x="3120729" y="2309550"/>
                </a:cubicBezTo>
                <a:lnTo>
                  <a:pt x="3120190" y="2316226"/>
                </a:lnTo>
                <a:cubicBezTo>
                  <a:pt x="3120021" y="2316231"/>
                  <a:pt x="3119852" y="2316236"/>
                  <a:pt x="3119685" y="2316289"/>
                </a:cubicBezTo>
                <a:cubicBezTo>
                  <a:pt x="3069409" y="2669154"/>
                  <a:pt x="2788370" y="2949931"/>
                  <a:pt x="2429519" y="3009330"/>
                </a:cubicBezTo>
                <a:lnTo>
                  <a:pt x="2429403" y="3010478"/>
                </a:lnTo>
                <a:cubicBezTo>
                  <a:pt x="2424092" y="3011489"/>
                  <a:pt x="2418763" y="3012437"/>
                  <a:pt x="2413186" y="3012018"/>
                </a:cubicBezTo>
                <a:cubicBezTo>
                  <a:pt x="2382014" y="3017572"/>
                  <a:pt x="2350134" y="3020553"/>
                  <a:pt x="2317760" y="3021080"/>
                </a:cubicBezTo>
                <a:lnTo>
                  <a:pt x="2300641" y="3022706"/>
                </a:lnTo>
                <a:lnTo>
                  <a:pt x="2300615" y="3022211"/>
                </a:lnTo>
                <a:lnTo>
                  <a:pt x="2300116" y="3022244"/>
                </a:lnTo>
                <a:cubicBezTo>
                  <a:pt x="2299550" y="3018442"/>
                  <a:pt x="2299523" y="3014626"/>
                  <a:pt x="2299523" y="3010804"/>
                </a:cubicBezTo>
                <a:close/>
                <a:moveTo>
                  <a:pt x="2299523" y="3058630"/>
                </a:moveTo>
                <a:lnTo>
                  <a:pt x="2300117" y="3047280"/>
                </a:lnTo>
                <a:lnTo>
                  <a:pt x="2300615" y="3047312"/>
                </a:lnTo>
                <a:lnTo>
                  <a:pt x="2300641" y="3046822"/>
                </a:lnTo>
                <a:lnTo>
                  <a:pt x="2317729" y="3048432"/>
                </a:lnTo>
                <a:cubicBezTo>
                  <a:pt x="2350114" y="3048955"/>
                  <a:pt x="2382007" y="3051913"/>
                  <a:pt x="2413190" y="3057426"/>
                </a:cubicBezTo>
                <a:cubicBezTo>
                  <a:pt x="2418766" y="3057010"/>
                  <a:pt x="2424094" y="3057951"/>
                  <a:pt x="2429403" y="3058953"/>
                </a:cubicBezTo>
                <a:lnTo>
                  <a:pt x="2429520" y="3060092"/>
                </a:lnTo>
                <a:cubicBezTo>
                  <a:pt x="2788370" y="3119024"/>
                  <a:pt x="3069409" y="3397595"/>
                  <a:pt x="3119686" y="3747690"/>
                </a:cubicBezTo>
                <a:cubicBezTo>
                  <a:pt x="3119853" y="3747743"/>
                  <a:pt x="3120023" y="3747748"/>
                  <a:pt x="3120191" y="3747753"/>
                </a:cubicBezTo>
                <a:lnTo>
                  <a:pt x="3120732" y="3754390"/>
                </a:lnTo>
                <a:cubicBezTo>
                  <a:pt x="3125788" y="3784397"/>
                  <a:pt x="3128238" y="3815039"/>
                  <a:pt x="3128196" y="3846121"/>
                </a:cubicBezTo>
                <a:cubicBezTo>
                  <a:pt x="3129508" y="3851707"/>
                  <a:pt x="3129566" y="3857331"/>
                  <a:pt x="3129566" y="3862969"/>
                </a:cubicBezTo>
                <a:cubicBezTo>
                  <a:pt x="3129566" y="3866761"/>
                  <a:pt x="3129539" y="3870547"/>
                  <a:pt x="3128973" y="3874319"/>
                </a:cubicBezTo>
                <a:lnTo>
                  <a:pt x="3128474" y="3874286"/>
                </a:lnTo>
                <a:lnTo>
                  <a:pt x="3128448" y="3874777"/>
                </a:lnTo>
                <a:lnTo>
                  <a:pt x="3111330" y="3873164"/>
                </a:lnTo>
                <a:cubicBezTo>
                  <a:pt x="3078956" y="3872641"/>
                  <a:pt x="3047075" y="3869683"/>
                  <a:pt x="3015903" y="3864173"/>
                </a:cubicBezTo>
                <a:cubicBezTo>
                  <a:pt x="3010326" y="3864589"/>
                  <a:pt x="3004997" y="3863648"/>
                  <a:pt x="2999687" y="3862645"/>
                </a:cubicBezTo>
                <a:lnTo>
                  <a:pt x="2999571" y="3861506"/>
                </a:lnTo>
                <a:cubicBezTo>
                  <a:pt x="2640719" y="3802574"/>
                  <a:pt x="2359680" y="3524002"/>
                  <a:pt x="2309405" y="3173908"/>
                </a:cubicBezTo>
                <a:cubicBezTo>
                  <a:pt x="2309237" y="3173856"/>
                  <a:pt x="2309069" y="3173851"/>
                  <a:pt x="2308899" y="3173846"/>
                </a:cubicBezTo>
                <a:lnTo>
                  <a:pt x="2308361" y="3167222"/>
                </a:lnTo>
                <a:cubicBezTo>
                  <a:pt x="2303302" y="3137210"/>
                  <a:pt x="2300852" y="3106561"/>
                  <a:pt x="2300894" y="3075472"/>
                </a:cubicBezTo>
                <a:cubicBezTo>
                  <a:pt x="2299582" y="3069889"/>
                  <a:pt x="2299523" y="3064266"/>
                  <a:pt x="2299523" y="3058630"/>
                </a:cubicBezTo>
                <a:close/>
                <a:moveTo>
                  <a:pt x="1601297" y="636203"/>
                </a:moveTo>
                <a:cubicBezTo>
                  <a:pt x="1654573" y="907109"/>
                  <a:pt x="1869416" y="1121906"/>
                  <a:pt x="2144606" y="1181049"/>
                </a:cubicBezTo>
                <a:cubicBezTo>
                  <a:pt x="2091331" y="910143"/>
                  <a:pt x="1876487" y="695346"/>
                  <a:pt x="1601297" y="636203"/>
                </a:cubicBezTo>
                <a:close/>
                <a:moveTo>
                  <a:pt x="1601297" y="2333028"/>
                </a:moveTo>
                <a:cubicBezTo>
                  <a:pt x="1654573" y="2603934"/>
                  <a:pt x="1869416" y="2818731"/>
                  <a:pt x="2144606" y="2877874"/>
                </a:cubicBezTo>
                <a:cubicBezTo>
                  <a:pt x="2091331" y="2606968"/>
                  <a:pt x="1876487" y="2392171"/>
                  <a:pt x="1601297" y="2333028"/>
                </a:cubicBezTo>
                <a:close/>
                <a:moveTo>
                  <a:pt x="1601295" y="2034258"/>
                </a:moveTo>
                <a:cubicBezTo>
                  <a:pt x="1876485" y="1975579"/>
                  <a:pt x="2091328" y="1762469"/>
                  <a:pt x="2144604" y="1493690"/>
                </a:cubicBezTo>
                <a:cubicBezTo>
                  <a:pt x="1869414" y="1552369"/>
                  <a:pt x="1654570" y="1765479"/>
                  <a:pt x="1601295" y="2034258"/>
                </a:cubicBezTo>
                <a:close/>
                <a:moveTo>
                  <a:pt x="1601295" y="3731083"/>
                </a:moveTo>
                <a:cubicBezTo>
                  <a:pt x="1876485" y="3672404"/>
                  <a:pt x="2091328" y="3459294"/>
                  <a:pt x="2144604" y="3190516"/>
                </a:cubicBezTo>
                <a:cubicBezTo>
                  <a:pt x="1869414" y="3249194"/>
                  <a:pt x="1654570" y="3462304"/>
                  <a:pt x="1601295" y="3731083"/>
                </a:cubicBezTo>
                <a:close/>
                <a:moveTo>
                  <a:pt x="1457930" y="503273"/>
                </a:moveTo>
                <a:lnTo>
                  <a:pt x="1458524" y="491833"/>
                </a:lnTo>
                <a:lnTo>
                  <a:pt x="1459022" y="491866"/>
                </a:lnTo>
                <a:lnTo>
                  <a:pt x="1459048" y="491372"/>
                </a:lnTo>
                <a:lnTo>
                  <a:pt x="1476135" y="492995"/>
                </a:lnTo>
                <a:cubicBezTo>
                  <a:pt x="1508521" y="493522"/>
                  <a:pt x="1540413" y="496503"/>
                  <a:pt x="1571597" y="502060"/>
                </a:cubicBezTo>
                <a:cubicBezTo>
                  <a:pt x="1577173" y="501641"/>
                  <a:pt x="1582501" y="502589"/>
                  <a:pt x="1587809" y="503599"/>
                </a:cubicBezTo>
                <a:lnTo>
                  <a:pt x="1587926" y="504747"/>
                </a:lnTo>
                <a:cubicBezTo>
                  <a:pt x="1946777" y="564145"/>
                  <a:pt x="2227816" y="844922"/>
                  <a:pt x="2278092" y="1197788"/>
                </a:cubicBezTo>
                <a:cubicBezTo>
                  <a:pt x="2278260" y="1197841"/>
                  <a:pt x="2278429" y="1197846"/>
                  <a:pt x="2278598" y="1197851"/>
                </a:cubicBezTo>
                <a:lnTo>
                  <a:pt x="2279138" y="1204541"/>
                </a:lnTo>
                <a:cubicBezTo>
                  <a:pt x="2284195" y="1234785"/>
                  <a:pt x="2286644" y="1265670"/>
                  <a:pt x="2286602" y="1296998"/>
                </a:cubicBezTo>
                <a:cubicBezTo>
                  <a:pt x="2287914" y="1302628"/>
                  <a:pt x="2287973" y="1308297"/>
                  <a:pt x="2287973" y="1313979"/>
                </a:cubicBezTo>
                <a:cubicBezTo>
                  <a:pt x="2287973" y="1317801"/>
                  <a:pt x="2287946" y="1321617"/>
                  <a:pt x="2287380" y="1325419"/>
                </a:cubicBezTo>
                <a:lnTo>
                  <a:pt x="2286881" y="1325386"/>
                </a:lnTo>
                <a:lnTo>
                  <a:pt x="2286855" y="1325881"/>
                </a:lnTo>
                <a:lnTo>
                  <a:pt x="2269736" y="1324255"/>
                </a:lnTo>
                <a:cubicBezTo>
                  <a:pt x="2237362" y="1323728"/>
                  <a:pt x="2205482" y="1320747"/>
                  <a:pt x="2174310" y="1315193"/>
                </a:cubicBezTo>
                <a:cubicBezTo>
                  <a:pt x="2168733" y="1315612"/>
                  <a:pt x="2163404" y="1314664"/>
                  <a:pt x="2158093" y="1313653"/>
                </a:cubicBezTo>
                <a:lnTo>
                  <a:pt x="2157977" y="1312505"/>
                </a:lnTo>
                <a:cubicBezTo>
                  <a:pt x="1799126" y="1253106"/>
                  <a:pt x="1518087" y="972329"/>
                  <a:pt x="1467811" y="619464"/>
                </a:cubicBezTo>
                <a:cubicBezTo>
                  <a:pt x="1467644" y="619411"/>
                  <a:pt x="1467475" y="619406"/>
                  <a:pt x="1467306" y="619401"/>
                </a:cubicBezTo>
                <a:lnTo>
                  <a:pt x="1466767" y="612725"/>
                </a:lnTo>
                <a:cubicBezTo>
                  <a:pt x="1461709" y="582475"/>
                  <a:pt x="1459258" y="551584"/>
                  <a:pt x="1459300" y="520249"/>
                </a:cubicBezTo>
                <a:cubicBezTo>
                  <a:pt x="1457988" y="514621"/>
                  <a:pt x="1457930" y="508954"/>
                  <a:pt x="1457930" y="503273"/>
                </a:cubicBezTo>
                <a:close/>
                <a:moveTo>
                  <a:pt x="1457930" y="2200098"/>
                </a:moveTo>
                <a:lnTo>
                  <a:pt x="1458524" y="2188658"/>
                </a:lnTo>
                <a:lnTo>
                  <a:pt x="1459022" y="2188691"/>
                </a:lnTo>
                <a:lnTo>
                  <a:pt x="1459048" y="2188197"/>
                </a:lnTo>
                <a:lnTo>
                  <a:pt x="1476135" y="2189820"/>
                </a:lnTo>
                <a:cubicBezTo>
                  <a:pt x="1508521" y="2190347"/>
                  <a:pt x="1540413" y="2193328"/>
                  <a:pt x="1571597" y="2198885"/>
                </a:cubicBezTo>
                <a:cubicBezTo>
                  <a:pt x="1577173" y="2198466"/>
                  <a:pt x="1582501" y="2199414"/>
                  <a:pt x="1587809" y="2200424"/>
                </a:cubicBezTo>
                <a:lnTo>
                  <a:pt x="1587926" y="2201572"/>
                </a:lnTo>
                <a:cubicBezTo>
                  <a:pt x="1946777" y="2260970"/>
                  <a:pt x="2227816" y="2541747"/>
                  <a:pt x="2278092" y="2894613"/>
                </a:cubicBezTo>
                <a:cubicBezTo>
                  <a:pt x="2278260" y="2894666"/>
                  <a:pt x="2278429" y="2894671"/>
                  <a:pt x="2278598" y="2894676"/>
                </a:cubicBezTo>
                <a:lnTo>
                  <a:pt x="2279138" y="2901366"/>
                </a:lnTo>
                <a:cubicBezTo>
                  <a:pt x="2284195" y="2931610"/>
                  <a:pt x="2286644" y="2962495"/>
                  <a:pt x="2286602" y="2993823"/>
                </a:cubicBezTo>
                <a:cubicBezTo>
                  <a:pt x="2287914" y="2999453"/>
                  <a:pt x="2287973" y="3005122"/>
                  <a:pt x="2287973" y="3010804"/>
                </a:cubicBezTo>
                <a:cubicBezTo>
                  <a:pt x="2287973" y="3014626"/>
                  <a:pt x="2287946" y="3018442"/>
                  <a:pt x="2287380" y="3022244"/>
                </a:cubicBezTo>
                <a:lnTo>
                  <a:pt x="2286881" y="3022211"/>
                </a:lnTo>
                <a:lnTo>
                  <a:pt x="2286855" y="3022706"/>
                </a:lnTo>
                <a:lnTo>
                  <a:pt x="2269736" y="3021080"/>
                </a:lnTo>
                <a:cubicBezTo>
                  <a:pt x="2237362" y="3020553"/>
                  <a:pt x="2205482" y="3017572"/>
                  <a:pt x="2174310" y="3012018"/>
                </a:cubicBezTo>
                <a:cubicBezTo>
                  <a:pt x="2168733" y="3012437"/>
                  <a:pt x="2163404" y="3011489"/>
                  <a:pt x="2158093" y="3010478"/>
                </a:cubicBezTo>
                <a:lnTo>
                  <a:pt x="2157977" y="3009330"/>
                </a:lnTo>
                <a:cubicBezTo>
                  <a:pt x="1799126" y="2949931"/>
                  <a:pt x="1518087" y="2669154"/>
                  <a:pt x="1467811" y="2316289"/>
                </a:cubicBezTo>
                <a:cubicBezTo>
                  <a:pt x="1467644" y="2316236"/>
                  <a:pt x="1467475" y="2316231"/>
                  <a:pt x="1467306" y="2316226"/>
                </a:cubicBezTo>
                <a:lnTo>
                  <a:pt x="1466767" y="2309550"/>
                </a:lnTo>
                <a:cubicBezTo>
                  <a:pt x="1461709" y="2279300"/>
                  <a:pt x="1459258" y="2248409"/>
                  <a:pt x="1459300" y="2217074"/>
                </a:cubicBezTo>
                <a:cubicBezTo>
                  <a:pt x="1457988" y="2211446"/>
                  <a:pt x="1457930" y="2205779"/>
                  <a:pt x="1457930" y="2200098"/>
                </a:cubicBezTo>
                <a:close/>
                <a:moveTo>
                  <a:pt x="1457930" y="3896923"/>
                </a:moveTo>
                <a:lnTo>
                  <a:pt x="1458524" y="3885483"/>
                </a:lnTo>
                <a:lnTo>
                  <a:pt x="1459022" y="3885516"/>
                </a:lnTo>
                <a:lnTo>
                  <a:pt x="1459048" y="3885022"/>
                </a:lnTo>
                <a:lnTo>
                  <a:pt x="1476135" y="3886645"/>
                </a:lnTo>
                <a:cubicBezTo>
                  <a:pt x="1508521" y="3887172"/>
                  <a:pt x="1540413" y="3890153"/>
                  <a:pt x="1571597" y="3895710"/>
                </a:cubicBezTo>
                <a:cubicBezTo>
                  <a:pt x="1577173" y="3895291"/>
                  <a:pt x="1582501" y="3896239"/>
                  <a:pt x="1587809" y="3897249"/>
                </a:cubicBezTo>
                <a:lnTo>
                  <a:pt x="1587926" y="3898397"/>
                </a:lnTo>
                <a:cubicBezTo>
                  <a:pt x="1821986" y="3937139"/>
                  <a:pt x="2022942" y="4070062"/>
                  <a:pt x="2148179" y="4255797"/>
                </a:cubicBezTo>
                <a:lnTo>
                  <a:pt x="2176624" y="4305008"/>
                </a:lnTo>
                <a:lnTo>
                  <a:pt x="2025574" y="4305008"/>
                </a:lnTo>
                <a:lnTo>
                  <a:pt x="1973451" y="4241205"/>
                </a:lnTo>
                <a:cubicBezTo>
                  <a:pt x="1876755" y="4136681"/>
                  <a:pt x="1747549" y="4061285"/>
                  <a:pt x="1601297" y="4029853"/>
                </a:cubicBezTo>
                <a:cubicBezTo>
                  <a:pt x="1618544" y="4117553"/>
                  <a:pt x="1652724" y="4199373"/>
                  <a:pt x="1700478" y="4271827"/>
                </a:cubicBezTo>
                <a:lnTo>
                  <a:pt x="1727160" y="4305008"/>
                </a:lnTo>
                <a:lnTo>
                  <a:pt x="1573050" y="4305008"/>
                </a:lnTo>
                <a:lnTo>
                  <a:pt x="1542929" y="4254710"/>
                </a:lnTo>
                <a:cubicBezTo>
                  <a:pt x="1505726" y="4179889"/>
                  <a:pt x="1479994" y="4098618"/>
                  <a:pt x="1467811" y="4013114"/>
                </a:cubicBezTo>
                <a:cubicBezTo>
                  <a:pt x="1467644" y="4013061"/>
                  <a:pt x="1467475" y="4013056"/>
                  <a:pt x="1467306" y="4013051"/>
                </a:cubicBezTo>
                <a:lnTo>
                  <a:pt x="1466767" y="4006375"/>
                </a:lnTo>
                <a:cubicBezTo>
                  <a:pt x="1461709" y="3976125"/>
                  <a:pt x="1459258" y="3945234"/>
                  <a:pt x="1459300" y="3913899"/>
                </a:cubicBezTo>
                <a:cubicBezTo>
                  <a:pt x="1457988" y="3908271"/>
                  <a:pt x="1457930" y="3902604"/>
                  <a:pt x="1457930" y="3896923"/>
                </a:cubicBezTo>
                <a:close/>
                <a:moveTo>
                  <a:pt x="1457928" y="469318"/>
                </a:moveTo>
                <a:cubicBezTo>
                  <a:pt x="1457928" y="463681"/>
                  <a:pt x="1457986" y="458057"/>
                  <a:pt x="1459298" y="452471"/>
                </a:cubicBezTo>
                <a:cubicBezTo>
                  <a:pt x="1459256" y="421389"/>
                  <a:pt x="1461706" y="390746"/>
                  <a:pt x="1466762" y="360740"/>
                </a:cubicBezTo>
                <a:lnTo>
                  <a:pt x="1467303" y="354103"/>
                </a:lnTo>
                <a:cubicBezTo>
                  <a:pt x="1467471" y="354098"/>
                  <a:pt x="1467641" y="354093"/>
                  <a:pt x="1467808" y="354040"/>
                </a:cubicBezTo>
                <a:cubicBezTo>
                  <a:pt x="1480960" y="262463"/>
                  <a:pt x="1509901" y="175780"/>
                  <a:pt x="1552022" y="96778"/>
                </a:cubicBezTo>
                <a:lnTo>
                  <a:pt x="1614656" y="0"/>
                </a:lnTo>
                <a:lnTo>
                  <a:pt x="1783031" y="0"/>
                </a:lnTo>
                <a:lnTo>
                  <a:pt x="1714803" y="76659"/>
                </a:lnTo>
                <a:cubicBezTo>
                  <a:pt x="1659536" y="153496"/>
                  <a:pt x="1620221" y="241952"/>
                  <a:pt x="1601295" y="337433"/>
                </a:cubicBezTo>
                <a:cubicBezTo>
                  <a:pt x="1784335" y="298404"/>
                  <a:pt x="1940676" y="191052"/>
                  <a:pt x="2040269" y="44350"/>
                </a:cubicBezTo>
                <a:lnTo>
                  <a:pt x="2062497" y="0"/>
                </a:lnTo>
                <a:lnTo>
                  <a:pt x="2211135" y="0"/>
                </a:lnTo>
                <a:lnTo>
                  <a:pt x="2159296" y="95636"/>
                </a:lnTo>
                <a:cubicBezTo>
                  <a:pt x="2035522" y="289169"/>
                  <a:pt x="1829330" y="428211"/>
                  <a:pt x="1587923" y="467856"/>
                </a:cubicBezTo>
                <a:lnTo>
                  <a:pt x="1587807" y="468995"/>
                </a:lnTo>
                <a:cubicBezTo>
                  <a:pt x="1582497" y="469998"/>
                  <a:pt x="1577168" y="470939"/>
                  <a:pt x="1571591" y="470523"/>
                </a:cubicBezTo>
                <a:cubicBezTo>
                  <a:pt x="1540419" y="476033"/>
                  <a:pt x="1508538" y="478991"/>
                  <a:pt x="1476164" y="479514"/>
                </a:cubicBezTo>
                <a:lnTo>
                  <a:pt x="1459046" y="481127"/>
                </a:lnTo>
                <a:lnTo>
                  <a:pt x="1459020" y="480636"/>
                </a:lnTo>
                <a:lnTo>
                  <a:pt x="1458521" y="480669"/>
                </a:lnTo>
                <a:cubicBezTo>
                  <a:pt x="1457955" y="476896"/>
                  <a:pt x="1457928" y="473110"/>
                  <a:pt x="1457928" y="469318"/>
                </a:cubicBezTo>
                <a:close/>
                <a:moveTo>
                  <a:pt x="1457928" y="2166144"/>
                </a:moveTo>
                <a:cubicBezTo>
                  <a:pt x="1457928" y="2160506"/>
                  <a:pt x="1457986" y="2154882"/>
                  <a:pt x="1459298" y="2149296"/>
                </a:cubicBezTo>
                <a:cubicBezTo>
                  <a:pt x="1459256" y="2118214"/>
                  <a:pt x="1461706" y="2087572"/>
                  <a:pt x="1466762" y="2057565"/>
                </a:cubicBezTo>
                <a:lnTo>
                  <a:pt x="1467303" y="2050928"/>
                </a:lnTo>
                <a:cubicBezTo>
                  <a:pt x="1467471" y="2050923"/>
                  <a:pt x="1467641" y="2050918"/>
                  <a:pt x="1467808" y="2050865"/>
                </a:cubicBezTo>
                <a:cubicBezTo>
                  <a:pt x="1518085" y="1700770"/>
                  <a:pt x="1799124" y="1422199"/>
                  <a:pt x="2157974" y="1363267"/>
                </a:cubicBezTo>
                <a:lnTo>
                  <a:pt x="2158091" y="1362128"/>
                </a:lnTo>
                <a:cubicBezTo>
                  <a:pt x="2163400" y="1361126"/>
                  <a:pt x="2168728" y="1360185"/>
                  <a:pt x="2174304" y="1360601"/>
                </a:cubicBezTo>
                <a:cubicBezTo>
                  <a:pt x="2205487" y="1355088"/>
                  <a:pt x="2237380" y="1352130"/>
                  <a:pt x="2269765" y="1351607"/>
                </a:cubicBezTo>
                <a:lnTo>
                  <a:pt x="2286853" y="1349997"/>
                </a:lnTo>
                <a:lnTo>
                  <a:pt x="2286879" y="1350487"/>
                </a:lnTo>
                <a:lnTo>
                  <a:pt x="2287377" y="1350455"/>
                </a:lnTo>
                <a:lnTo>
                  <a:pt x="2287971" y="1361805"/>
                </a:lnTo>
                <a:cubicBezTo>
                  <a:pt x="2287971" y="1367441"/>
                  <a:pt x="2287912" y="1373063"/>
                  <a:pt x="2286600" y="1378647"/>
                </a:cubicBezTo>
                <a:cubicBezTo>
                  <a:pt x="2286642" y="1409736"/>
                  <a:pt x="2284192" y="1440385"/>
                  <a:pt x="2279133" y="1470397"/>
                </a:cubicBezTo>
                <a:lnTo>
                  <a:pt x="2278595" y="1477021"/>
                </a:lnTo>
                <a:cubicBezTo>
                  <a:pt x="2278425" y="1477026"/>
                  <a:pt x="2278257" y="1477030"/>
                  <a:pt x="2278089" y="1477083"/>
                </a:cubicBezTo>
                <a:cubicBezTo>
                  <a:pt x="2227814" y="1827177"/>
                  <a:pt x="1946775" y="2105749"/>
                  <a:pt x="1587923" y="2164681"/>
                </a:cubicBezTo>
                <a:lnTo>
                  <a:pt x="1587807" y="2165820"/>
                </a:lnTo>
                <a:cubicBezTo>
                  <a:pt x="1582497" y="2166823"/>
                  <a:pt x="1577168" y="2167764"/>
                  <a:pt x="1571591" y="2167348"/>
                </a:cubicBezTo>
                <a:cubicBezTo>
                  <a:pt x="1540419" y="2172858"/>
                  <a:pt x="1508538" y="2175816"/>
                  <a:pt x="1476164" y="2176339"/>
                </a:cubicBezTo>
                <a:lnTo>
                  <a:pt x="1459046" y="2177952"/>
                </a:lnTo>
                <a:lnTo>
                  <a:pt x="1459020" y="2177461"/>
                </a:lnTo>
                <a:lnTo>
                  <a:pt x="1458521" y="2177494"/>
                </a:lnTo>
                <a:cubicBezTo>
                  <a:pt x="1457955" y="2173722"/>
                  <a:pt x="1457928" y="2169936"/>
                  <a:pt x="1457928" y="2166144"/>
                </a:cubicBezTo>
                <a:close/>
                <a:moveTo>
                  <a:pt x="1457928" y="3862969"/>
                </a:moveTo>
                <a:cubicBezTo>
                  <a:pt x="1457928" y="3857331"/>
                  <a:pt x="1457986" y="3851707"/>
                  <a:pt x="1459298" y="3846121"/>
                </a:cubicBezTo>
                <a:cubicBezTo>
                  <a:pt x="1459256" y="3815039"/>
                  <a:pt x="1461706" y="3784397"/>
                  <a:pt x="1466762" y="3754390"/>
                </a:cubicBezTo>
                <a:lnTo>
                  <a:pt x="1467303" y="3747753"/>
                </a:lnTo>
                <a:cubicBezTo>
                  <a:pt x="1467471" y="3747748"/>
                  <a:pt x="1467641" y="3747743"/>
                  <a:pt x="1467808" y="3747690"/>
                </a:cubicBezTo>
                <a:cubicBezTo>
                  <a:pt x="1518085" y="3397595"/>
                  <a:pt x="1799124" y="3119024"/>
                  <a:pt x="2157974" y="3060092"/>
                </a:cubicBezTo>
                <a:lnTo>
                  <a:pt x="2158091" y="3058953"/>
                </a:lnTo>
                <a:cubicBezTo>
                  <a:pt x="2163400" y="3057951"/>
                  <a:pt x="2168728" y="3057010"/>
                  <a:pt x="2174304" y="3057426"/>
                </a:cubicBezTo>
                <a:cubicBezTo>
                  <a:pt x="2205487" y="3051913"/>
                  <a:pt x="2237380" y="3048955"/>
                  <a:pt x="2269765" y="3048432"/>
                </a:cubicBezTo>
                <a:lnTo>
                  <a:pt x="2286853" y="3046822"/>
                </a:lnTo>
                <a:lnTo>
                  <a:pt x="2286879" y="3047312"/>
                </a:lnTo>
                <a:lnTo>
                  <a:pt x="2287377" y="3047280"/>
                </a:lnTo>
                <a:lnTo>
                  <a:pt x="2287971" y="3058630"/>
                </a:lnTo>
                <a:cubicBezTo>
                  <a:pt x="2287971" y="3064266"/>
                  <a:pt x="2287912" y="3069889"/>
                  <a:pt x="2286600" y="3075472"/>
                </a:cubicBezTo>
                <a:cubicBezTo>
                  <a:pt x="2286642" y="3106561"/>
                  <a:pt x="2284192" y="3137210"/>
                  <a:pt x="2279133" y="3167222"/>
                </a:cubicBezTo>
                <a:lnTo>
                  <a:pt x="2278595" y="3173846"/>
                </a:lnTo>
                <a:cubicBezTo>
                  <a:pt x="2278425" y="3173851"/>
                  <a:pt x="2278257" y="3173856"/>
                  <a:pt x="2278089" y="3173908"/>
                </a:cubicBezTo>
                <a:cubicBezTo>
                  <a:pt x="2227814" y="3524002"/>
                  <a:pt x="1946775" y="3802574"/>
                  <a:pt x="1587923" y="3861506"/>
                </a:cubicBezTo>
                <a:lnTo>
                  <a:pt x="1587807" y="3862645"/>
                </a:lnTo>
                <a:cubicBezTo>
                  <a:pt x="1582497" y="3863648"/>
                  <a:pt x="1577168" y="3864589"/>
                  <a:pt x="1571591" y="3864173"/>
                </a:cubicBezTo>
                <a:cubicBezTo>
                  <a:pt x="1540419" y="3869683"/>
                  <a:pt x="1508538" y="3872641"/>
                  <a:pt x="1476164" y="3873164"/>
                </a:cubicBezTo>
                <a:lnTo>
                  <a:pt x="1459046" y="3874777"/>
                </a:lnTo>
                <a:lnTo>
                  <a:pt x="1459020" y="3874286"/>
                </a:lnTo>
                <a:lnTo>
                  <a:pt x="1458521" y="3874319"/>
                </a:lnTo>
                <a:cubicBezTo>
                  <a:pt x="1457955" y="3870547"/>
                  <a:pt x="1457928" y="3866761"/>
                  <a:pt x="1457928" y="3862969"/>
                </a:cubicBezTo>
                <a:close/>
                <a:moveTo>
                  <a:pt x="750739" y="1181049"/>
                </a:moveTo>
                <a:cubicBezTo>
                  <a:pt x="1025929" y="1121906"/>
                  <a:pt x="1240772" y="907109"/>
                  <a:pt x="1294048" y="636203"/>
                </a:cubicBezTo>
                <a:cubicBezTo>
                  <a:pt x="1018858" y="695346"/>
                  <a:pt x="804014" y="910143"/>
                  <a:pt x="750739" y="1181049"/>
                </a:cubicBezTo>
                <a:close/>
                <a:moveTo>
                  <a:pt x="750739" y="1493690"/>
                </a:moveTo>
                <a:cubicBezTo>
                  <a:pt x="804015" y="1762469"/>
                  <a:pt x="1018858" y="1975579"/>
                  <a:pt x="1294048" y="2034258"/>
                </a:cubicBezTo>
                <a:cubicBezTo>
                  <a:pt x="1240773" y="1765479"/>
                  <a:pt x="1025929" y="1552369"/>
                  <a:pt x="750739" y="1493690"/>
                </a:cubicBezTo>
                <a:close/>
                <a:moveTo>
                  <a:pt x="750739" y="2877874"/>
                </a:moveTo>
                <a:cubicBezTo>
                  <a:pt x="1025929" y="2818731"/>
                  <a:pt x="1240772" y="2603934"/>
                  <a:pt x="1294048" y="2333028"/>
                </a:cubicBezTo>
                <a:cubicBezTo>
                  <a:pt x="1018858" y="2392171"/>
                  <a:pt x="804014" y="2606968"/>
                  <a:pt x="750739" y="2877874"/>
                </a:cubicBezTo>
                <a:close/>
                <a:moveTo>
                  <a:pt x="750739" y="3190516"/>
                </a:moveTo>
                <a:cubicBezTo>
                  <a:pt x="804015" y="3459294"/>
                  <a:pt x="1018858" y="3672404"/>
                  <a:pt x="1294048" y="3731083"/>
                </a:cubicBezTo>
                <a:cubicBezTo>
                  <a:pt x="1240773" y="3462304"/>
                  <a:pt x="1025929" y="3249194"/>
                  <a:pt x="750739" y="3190516"/>
                </a:cubicBezTo>
                <a:close/>
                <a:moveTo>
                  <a:pt x="718720" y="4305008"/>
                </a:moveTo>
                <a:lnTo>
                  <a:pt x="747165" y="4255797"/>
                </a:lnTo>
                <a:cubicBezTo>
                  <a:pt x="872402" y="4070062"/>
                  <a:pt x="1073359" y="3937139"/>
                  <a:pt x="1307418" y="3898397"/>
                </a:cubicBezTo>
                <a:lnTo>
                  <a:pt x="1307535" y="3897249"/>
                </a:lnTo>
                <a:cubicBezTo>
                  <a:pt x="1312844" y="3896239"/>
                  <a:pt x="1318172" y="3895291"/>
                  <a:pt x="1323748" y="3895710"/>
                </a:cubicBezTo>
                <a:cubicBezTo>
                  <a:pt x="1354931" y="3890153"/>
                  <a:pt x="1386824" y="3887172"/>
                  <a:pt x="1419209" y="3886645"/>
                </a:cubicBezTo>
                <a:lnTo>
                  <a:pt x="1436297" y="3885022"/>
                </a:lnTo>
                <a:lnTo>
                  <a:pt x="1436323" y="3885516"/>
                </a:lnTo>
                <a:lnTo>
                  <a:pt x="1436821" y="3885483"/>
                </a:lnTo>
                <a:lnTo>
                  <a:pt x="1437415" y="3896923"/>
                </a:lnTo>
                <a:cubicBezTo>
                  <a:pt x="1437415" y="3902604"/>
                  <a:pt x="1437356" y="3908271"/>
                  <a:pt x="1436044" y="3913899"/>
                </a:cubicBezTo>
                <a:cubicBezTo>
                  <a:pt x="1436086" y="3945234"/>
                  <a:pt x="1433636" y="3976125"/>
                  <a:pt x="1428577" y="4006375"/>
                </a:cubicBezTo>
                <a:lnTo>
                  <a:pt x="1428039" y="4013051"/>
                </a:lnTo>
                <a:cubicBezTo>
                  <a:pt x="1427869" y="4013056"/>
                  <a:pt x="1427701" y="4013061"/>
                  <a:pt x="1427533" y="4013114"/>
                </a:cubicBezTo>
                <a:cubicBezTo>
                  <a:pt x="1415351" y="4098618"/>
                  <a:pt x="1389619" y="4179889"/>
                  <a:pt x="1352416" y="4254710"/>
                </a:cubicBezTo>
                <a:lnTo>
                  <a:pt x="1322295" y="4305008"/>
                </a:lnTo>
                <a:lnTo>
                  <a:pt x="1168185" y="4305008"/>
                </a:lnTo>
                <a:lnTo>
                  <a:pt x="1194867" y="4271827"/>
                </a:lnTo>
                <a:cubicBezTo>
                  <a:pt x="1242622" y="4199373"/>
                  <a:pt x="1276801" y="4117553"/>
                  <a:pt x="1294048" y="4029853"/>
                </a:cubicBezTo>
                <a:cubicBezTo>
                  <a:pt x="1147796" y="4061285"/>
                  <a:pt x="1018589" y="4136681"/>
                  <a:pt x="921894" y="4241205"/>
                </a:cubicBezTo>
                <a:lnTo>
                  <a:pt x="869771" y="4305008"/>
                </a:lnTo>
                <a:close/>
                <a:moveTo>
                  <a:pt x="684209" y="0"/>
                </a:moveTo>
                <a:lnTo>
                  <a:pt x="832847" y="0"/>
                </a:lnTo>
                <a:lnTo>
                  <a:pt x="855075" y="44350"/>
                </a:lnTo>
                <a:cubicBezTo>
                  <a:pt x="954668" y="191053"/>
                  <a:pt x="1111009" y="298404"/>
                  <a:pt x="1294048" y="337433"/>
                </a:cubicBezTo>
                <a:cubicBezTo>
                  <a:pt x="1275123" y="241952"/>
                  <a:pt x="1235808" y="153496"/>
                  <a:pt x="1180541" y="76659"/>
                </a:cubicBezTo>
                <a:lnTo>
                  <a:pt x="1112313" y="0"/>
                </a:lnTo>
                <a:lnTo>
                  <a:pt x="1280688" y="0"/>
                </a:lnTo>
                <a:lnTo>
                  <a:pt x="1343322" y="96778"/>
                </a:lnTo>
                <a:cubicBezTo>
                  <a:pt x="1385443" y="175780"/>
                  <a:pt x="1414383" y="262463"/>
                  <a:pt x="1427534" y="354040"/>
                </a:cubicBezTo>
                <a:cubicBezTo>
                  <a:pt x="1427702" y="354093"/>
                  <a:pt x="1427871" y="354098"/>
                  <a:pt x="1428040" y="354102"/>
                </a:cubicBezTo>
                <a:lnTo>
                  <a:pt x="1428580" y="360740"/>
                </a:lnTo>
                <a:cubicBezTo>
                  <a:pt x="1433637" y="390746"/>
                  <a:pt x="1436086" y="421389"/>
                  <a:pt x="1436044" y="452471"/>
                </a:cubicBezTo>
                <a:cubicBezTo>
                  <a:pt x="1437356" y="458057"/>
                  <a:pt x="1437415" y="463681"/>
                  <a:pt x="1437415" y="469318"/>
                </a:cubicBezTo>
                <a:cubicBezTo>
                  <a:pt x="1437415" y="473111"/>
                  <a:pt x="1437388" y="476896"/>
                  <a:pt x="1436822" y="480669"/>
                </a:cubicBezTo>
                <a:lnTo>
                  <a:pt x="1436323" y="480636"/>
                </a:lnTo>
                <a:lnTo>
                  <a:pt x="1436297" y="481127"/>
                </a:lnTo>
                <a:lnTo>
                  <a:pt x="1419178" y="479514"/>
                </a:lnTo>
                <a:cubicBezTo>
                  <a:pt x="1386804" y="478991"/>
                  <a:pt x="1354924" y="476033"/>
                  <a:pt x="1323752" y="470523"/>
                </a:cubicBezTo>
                <a:cubicBezTo>
                  <a:pt x="1318175" y="470939"/>
                  <a:pt x="1312846" y="469998"/>
                  <a:pt x="1307535" y="468995"/>
                </a:cubicBezTo>
                <a:lnTo>
                  <a:pt x="1307419" y="467856"/>
                </a:lnTo>
                <a:cubicBezTo>
                  <a:pt x="1066014" y="428211"/>
                  <a:pt x="859822" y="289169"/>
                  <a:pt x="736048" y="95636"/>
                </a:cubicBezTo>
                <a:close/>
                <a:moveTo>
                  <a:pt x="607372" y="1313979"/>
                </a:moveTo>
                <a:cubicBezTo>
                  <a:pt x="607372" y="1308297"/>
                  <a:pt x="607430" y="1302628"/>
                  <a:pt x="608742" y="1296998"/>
                </a:cubicBezTo>
                <a:cubicBezTo>
                  <a:pt x="608700" y="1265670"/>
                  <a:pt x="611150" y="1234785"/>
                  <a:pt x="616206" y="1204541"/>
                </a:cubicBezTo>
                <a:lnTo>
                  <a:pt x="616747" y="1197851"/>
                </a:lnTo>
                <a:cubicBezTo>
                  <a:pt x="616915" y="1197846"/>
                  <a:pt x="617085" y="1197841"/>
                  <a:pt x="617252" y="1197788"/>
                </a:cubicBezTo>
                <a:cubicBezTo>
                  <a:pt x="667529" y="844922"/>
                  <a:pt x="948568" y="564145"/>
                  <a:pt x="1307418" y="504747"/>
                </a:cubicBezTo>
                <a:lnTo>
                  <a:pt x="1307535" y="503599"/>
                </a:lnTo>
                <a:cubicBezTo>
                  <a:pt x="1312844" y="502589"/>
                  <a:pt x="1318172" y="501641"/>
                  <a:pt x="1323748" y="502060"/>
                </a:cubicBezTo>
                <a:cubicBezTo>
                  <a:pt x="1354931" y="496503"/>
                  <a:pt x="1386824" y="493522"/>
                  <a:pt x="1419209" y="492995"/>
                </a:cubicBezTo>
                <a:lnTo>
                  <a:pt x="1436297" y="491372"/>
                </a:lnTo>
                <a:lnTo>
                  <a:pt x="1436323" y="491866"/>
                </a:lnTo>
                <a:lnTo>
                  <a:pt x="1436821" y="491833"/>
                </a:lnTo>
                <a:lnTo>
                  <a:pt x="1437415" y="503273"/>
                </a:lnTo>
                <a:cubicBezTo>
                  <a:pt x="1437415" y="508954"/>
                  <a:pt x="1437356" y="514621"/>
                  <a:pt x="1436044" y="520249"/>
                </a:cubicBezTo>
                <a:cubicBezTo>
                  <a:pt x="1436086" y="551584"/>
                  <a:pt x="1433636" y="582475"/>
                  <a:pt x="1428577" y="612725"/>
                </a:cubicBezTo>
                <a:lnTo>
                  <a:pt x="1428039" y="619401"/>
                </a:lnTo>
                <a:cubicBezTo>
                  <a:pt x="1427869" y="619406"/>
                  <a:pt x="1427701" y="619411"/>
                  <a:pt x="1427533" y="619464"/>
                </a:cubicBezTo>
                <a:cubicBezTo>
                  <a:pt x="1377258" y="972329"/>
                  <a:pt x="1096219" y="1253106"/>
                  <a:pt x="737367" y="1312505"/>
                </a:cubicBezTo>
                <a:lnTo>
                  <a:pt x="737251" y="1313653"/>
                </a:lnTo>
                <a:cubicBezTo>
                  <a:pt x="731941" y="1314664"/>
                  <a:pt x="726612" y="1315612"/>
                  <a:pt x="721035" y="1315193"/>
                </a:cubicBezTo>
                <a:cubicBezTo>
                  <a:pt x="689863" y="1320747"/>
                  <a:pt x="657982" y="1323728"/>
                  <a:pt x="625608" y="1324255"/>
                </a:cubicBezTo>
                <a:lnTo>
                  <a:pt x="608490" y="1325881"/>
                </a:lnTo>
                <a:lnTo>
                  <a:pt x="608464" y="1325386"/>
                </a:lnTo>
                <a:lnTo>
                  <a:pt x="607965" y="1325419"/>
                </a:lnTo>
                <a:cubicBezTo>
                  <a:pt x="607399" y="1321617"/>
                  <a:pt x="607372" y="1317801"/>
                  <a:pt x="607372" y="1313979"/>
                </a:cubicBezTo>
                <a:close/>
                <a:moveTo>
                  <a:pt x="607372" y="1361805"/>
                </a:moveTo>
                <a:lnTo>
                  <a:pt x="607966" y="1350455"/>
                </a:lnTo>
                <a:lnTo>
                  <a:pt x="608464" y="1350487"/>
                </a:lnTo>
                <a:lnTo>
                  <a:pt x="608490" y="1349997"/>
                </a:lnTo>
                <a:lnTo>
                  <a:pt x="625577" y="1351607"/>
                </a:lnTo>
                <a:cubicBezTo>
                  <a:pt x="657963" y="1352130"/>
                  <a:pt x="689855" y="1355088"/>
                  <a:pt x="721039" y="1360601"/>
                </a:cubicBezTo>
                <a:cubicBezTo>
                  <a:pt x="726615" y="1360185"/>
                  <a:pt x="731943" y="1361126"/>
                  <a:pt x="737251" y="1362128"/>
                </a:cubicBezTo>
                <a:lnTo>
                  <a:pt x="737368" y="1363267"/>
                </a:lnTo>
                <a:cubicBezTo>
                  <a:pt x="1096219" y="1422199"/>
                  <a:pt x="1377258" y="1700770"/>
                  <a:pt x="1427534" y="2050865"/>
                </a:cubicBezTo>
                <a:cubicBezTo>
                  <a:pt x="1427702" y="2050918"/>
                  <a:pt x="1427871" y="2050923"/>
                  <a:pt x="1428040" y="2050928"/>
                </a:cubicBezTo>
                <a:lnTo>
                  <a:pt x="1428580" y="2057565"/>
                </a:lnTo>
                <a:cubicBezTo>
                  <a:pt x="1433637" y="2087572"/>
                  <a:pt x="1436086" y="2118214"/>
                  <a:pt x="1436044" y="2149296"/>
                </a:cubicBezTo>
                <a:cubicBezTo>
                  <a:pt x="1437356" y="2154882"/>
                  <a:pt x="1437415" y="2160506"/>
                  <a:pt x="1437415" y="2166144"/>
                </a:cubicBezTo>
                <a:cubicBezTo>
                  <a:pt x="1437415" y="2169936"/>
                  <a:pt x="1437388" y="2173722"/>
                  <a:pt x="1436822" y="2177494"/>
                </a:cubicBezTo>
                <a:lnTo>
                  <a:pt x="1436323" y="2177461"/>
                </a:lnTo>
                <a:lnTo>
                  <a:pt x="1436297" y="2177952"/>
                </a:lnTo>
                <a:lnTo>
                  <a:pt x="1419178" y="2176339"/>
                </a:lnTo>
                <a:cubicBezTo>
                  <a:pt x="1386804" y="2175816"/>
                  <a:pt x="1354924" y="2172858"/>
                  <a:pt x="1323752" y="2167348"/>
                </a:cubicBezTo>
                <a:cubicBezTo>
                  <a:pt x="1318175" y="2167764"/>
                  <a:pt x="1312846" y="2166823"/>
                  <a:pt x="1307535" y="2165820"/>
                </a:cubicBezTo>
                <a:lnTo>
                  <a:pt x="1307419" y="2164681"/>
                </a:lnTo>
                <a:cubicBezTo>
                  <a:pt x="948568" y="2105749"/>
                  <a:pt x="667529" y="1827177"/>
                  <a:pt x="617253" y="1477083"/>
                </a:cubicBezTo>
                <a:cubicBezTo>
                  <a:pt x="617086" y="1477030"/>
                  <a:pt x="616917" y="1477026"/>
                  <a:pt x="616748" y="1477021"/>
                </a:cubicBezTo>
                <a:lnTo>
                  <a:pt x="616209" y="1470397"/>
                </a:lnTo>
                <a:cubicBezTo>
                  <a:pt x="611151" y="1440385"/>
                  <a:pt x="608700" y="1409736"/>
                  <a:pt x="608742" y="1378647"/>
                </a:cubicBezTo>
                <a:cubicBezTo>
                  <a:pt x="607430" y="1373063"/>
                  <a:pt x="607372" y="1367441"/>
                  <a:pt x="607372" y="1361805"/>
                </a:cubicBezTo>
                <a:close/>
                <a:moveTo>
                  <a:pt x="607372" y="3010804"/>
                </a:moveTo>
                <a:cubicBezTo>
                  <a:pt x="607372" y="3005122"/>
                  <a:pt x="607430" y="2999453"/>
                  <a:pt x="608742" y="2993823"/>
                </a:cubicBezTo>
                <a:cubicBezTo>
                  <a:pt x="608700" y="2962495"/>
                  <a:pt x="611150" y="2931610"/>
                  <a:pt x="616206" y="2901366"/>
                </a:cubicBezTo>
                <a:lnTo>
                  <a:pt x="616747" y="2894676"/>
                </a:lnTo>
                <a:cubicBezTo>
                  <a:pt x="616915" y="2894671"/>
                  <a:pt x="617085" y="2894666"/>
                  <a:pt x="617252" y="2894613"/>
                </a:cubicBezTo>
                <a:cubicBezTo>
                  <a:pt x="667529" y="2541747"/>
                  <a:pt x="948568" y="2260970"/>
                  <a:pt x="1307418" y="2201572"/>
                </a:cubicBezTo>
                <a:lnTo>
                  <a:pt x="1307535" y="2200424"/>
                </a:lnTo>
                <a:cubicBezTo>
                  <a:pt x="1312844" y="2199414"/>
                  <a:pt x="1318172" y="2198466"/>
                  <a:pt x="1323748" y="2198885"/>
                </a:cubicBezTo>
                <a:cubicBezTo>
                  <a:pt x="1354931" y="2193328"/>
                  <a:pt x="1386824" y="2190347"/>
                  <a:pt x="1419209" y="2189820"/>
                </a:cubicBezTo>
                <a:lnTo>
                  <a:pt x="1436297" y="2188197"/>
                </a:lnTo>
                <a:lnTo>
                  <a:pt x="1436323" y="2188691"/>
                </a:lnTo>
                <a:lnTo>
                  <a:pt x="1436821" y="2188658"/>
                </a:lnTo>
                <a:lnTo>
                  <a:pt x="1437415" y="2200098"/>
                </a:lnTo>
                <a:cubicBezTo>
                  <a:pt x="1437415" y="2205779"/>
                  <a:pt x="1437356" y="2211446"/>
                  <a:pt x="1436044" y="2217074"/>
                </a:cubicBezTo>
                <a:cubicBezTo>
                  <a:pt x="1436086" y="2248409"/>
                  <a:pt x="1433636" y="2279300"/>
                  <a:pt x="1428577" y="2309550"/>
                </a:cubicBezTo>
                <a:lnTo>
                  <a:pt x="1428039" y="2316226"/>
                </a:lnTo>
                <a:cubicBezTo>
                  <a:pt x="1427869" y="2316231"/>
                  <a:pt x="1427701" y="2316236"/>
                  <a:pt x="1427533" y="2316289"/>
                </a:cubicBezTo>
                <a:cubicBezTo>
                  <a:pt x="1377258" y="2669154"/>
                  <a:pt x="1096219" y="2949931"/>
                  <a:pt x="737367" y="3009330"/>
                </a:cubicBezTo>
                <a:lnTo>
                  <a:pt x="737251" y="3010478"/>
                </a:lnTo>
                <a:cubicBezTo>
                  <a:pt x="731941" y="3011489"/>
                  <a:pt x="726612" y="3012437"/>
                  <a:pt x="721035" y="3012018"/>
                </a:cubicBezTo>
                <a:cubicBezTo>
                  <a:pt x="689863" y="3017572"/>
                  <a:pt x="657982" y="3020553"/>
                  <a:pt x="625608" y="3021080"/>
                </a:cubicBezTo>
                <a:lnTo>
                  <a:pt x="608490" y="3022706"/>
                </a:lnTo>
                <a:lnTo>
                  <a:pt x="608464" y="3022211"/>
                </a:lnTo>
                <a:lnTo>
                  <a:pt x="607965" y="3022244"/>
                </a:lnTo>
                <a:cubicBezTo>
                  <a:pt x="607399" y="3018442"/>
                  <a:pt x="607372" y="3014626"/>
                  <a:pt x="607372" y="3010804"/>
                </a:cubicBezTo>
                <a:close/>
                <a:moveTo>
                  <a:pt x="607372" y="3058630"/>
                </a:moveTo>
                <a:lnTo>
                  <a:pt x="607966" y="3047280"/>
                </a:lnTo>
                <a:lnTo>
                  <a:pt x="608464" y="3047312"/>
                </a:lnTo>
                <a:lnTo>
                  <a:pt x="608490" y="3046822"/>
                </a:lnTo>
                <a:lnTo>
                  <a:pt x="625577" y="3048432"/>
                </a:lnTo>
                <a:cubicBezTo>
                  <a:pt x="657963" y="3048955"/>
                  <a:pt x="689855" y="3051913"/>
                  <a:pt x="721039" y="3057426"/>
                </a:cubicBezTo>
                <a:cubicBezTo>
                  <a:pt x="726615" y="3057010"/>
                  <a:pt x="731943" y="3057951"/>
                  <a:pt x="737251" y="3058953"/>
                </a:cubicBezTo>
                <a:lnTo>
                  <a:pt x="737368" y="3060092"/>
                </a:lnTo>
                <a:cubicBezTo>
                  <a:pt x="1096219" y="3119024"/>
                  <a:pt x="1377258" y="3397595"/>
                  <a:pt x="1427534" y="3747690"/>
                </a:cubicBezTo>
                <a:cubicBezTo>
                  <a:pt x="1427702" y="3747743"/>
                  <a:pt x="1427871" y="3747748"/>
                  <a:pt x="1428040" y="3747753"/>
                </a:cubicBezTo>
                <a:lnTo>
                  <a:pt x="1428580" y="3754390"/>
                </a:lnTo>
                <a:cubicBezTo>
                  <a:pt x="1433637" y="3784397"/>
                  <a:pt x="1436086" y="3815039"/>
                  <a:pt x="1436044" y="3846121"/>
                </a:cubicBezTo>
                <a:cubicBezTo>
                  <a:pt x="1437356" y="3851707"/>
                  <a:pt x="1437415" y="3857331"/>
                  <a:pt x="1437415" y="3862969"/>
                </a:cubicBezTo>
                <a:cubicBezTo>
                  <a:pt x="1437415" y="3866761"/>
                  <a:pt x="1437388" y="3870547"/>
                  <a:pt x="1436822" y="3874319"/>
                </a:cubicBezTo>
                <a:lnTo>
                  <a:pt x="1436323" y="3874286"/>
                </a:lnTo>
                <a:lnTo>
                  <a:pt x="1436297" y="3874777"/>
                </a:lnTo>
                <a:lnTo>
                  <a:pt x="1419178" y="3873164"/>
                </a:lnTo>
                <a:cubicBezTo>
                  <a:pt x="1386804" y="3872641"/>
                  <a:pt x="1354924" y="3869683"/>
                  <a:pt x="1323752" y="3864173"/>
                </a:cubicBezTo>
                <a:cubicBezTo>
                  <a:pt x="1318175" y="3864589"/>
                  <a:pt x="1312846" y="3863648"/>
                  <a:pt x="1307535" y="3862645"/>
                </a:cubicBezTo>
                <a:lnTo>
                  <a:pt x="1307419" y="3861506"/>
                </a:lnTo>
                <a:cubicBezTo>
                  <a:pt x="948568" y="3802574"/>
                  <a:pt x="667529" y="3524002"/>
                  <a:pt x="617253" y="3173908"/>
                </a:cubicBezTo>
                <a:cubicBezTo>
                  <a:pt x="617086" y="3173856"/>
                  <a:pt x="616917" y="3173851"/>
                  <a:pt x="616748" y="3173846"/>
                </a:cubicBezTo>
                <a:lnTo>
                  <a:pt x="616209" y="3167222"/>
                </a:lnTo>
                <a:cubicBezTo>
                  <a:pt x="611151" y="3137210"/>
                  <a:pt x="608700" y="3106561"/>
                  <a:pt x="608742" y="3075472"/>
                </a:cubicBezTo>
                <a:cubicBezTo>
                  <a:pt x="607430" y="3069889"/>
                  <a:pt x="607372" y="3064266"/>
                  <a:pt x="607372" y="3058630"/>
                </a:cubicBezTo>
                <a:close/>
                <a:moveTo>
                  <a:pt x="0" y="116373"/>
                </a:moveTo>
                <a:lnTo>
                  <a:pt x="0" y="0"/>
                </a:lnTo>
                <a:lnTo>
                  <a:pt x="90880" y="0"/>
                </a:lnTo>
                <a:lnTo>
                  <a:pt x="22652" y="76659"/>
                </a:lnTo>
                <a:close/>
                <a:moveTo>
                  <a:pt x="0" y="443121"/>
                </a:moveTo>
                <a:lnTo>
                  <a:pt x="0" y="311637"/>
                </a:lnTo>
                <a:lnTo>
                  <a:pt x="82171" y="276703"/>
                </a:lnTo>
                <a:cubicBezTo>
                  <a:pt x="190106" y="222464"/>
                  <a:pt x="281723" y="142152"/>
                  <a:pt x="348118" y="44350"/>
                </a:cubicBezTo>
                <a:lnTo>
                  <a:pt x="370347" y="0"/>
                </a:lnTo>
                <a:lnTo>
                  <a:pt x="518984" y="0"/>
                </a:lnTo>
                <a:lnTo>
                  <a:pt x="467145" y="95636"/>
                </a:lnTo>
                <a:cubicBezTo>
                  <a:pt x="364000" y="256913"/>
                  <a:pt x="203621" y="380350"/>
                  <a:pt x="13323" y="439959"/>
                </a:cubicBezTo>
                <a:close/>
                <a:moveTo>
                  <a:pt x="0" y="1070142"/>
                </a:moveTo>
                <a:lnTo>
                  <a:pt x="0" y="862064"/>
                </a:lnTo>
                <a:lnTo>
                  <a:pt x="31905" y="912052"/>
                </a:lnTo>
                <a:cubicBezTo>
                  <a:pt x="132041" y="1046318"/>
                  <a:pt x="280461" y="1144085"/>
                  <a:pt x="452455" y="1181049"/>
                </a:cubicBezTo>
                <a:cubicBezTo>
                  <a:pt x="405840" y="944006"/>
                  <a:pt x="235523" y="749922"/>
                  <a:pt x="9316" y="665484"/>
                </a:cubicBezTo>
                <a:lnTo>
                  <a:pt x="0" y="662760"/>
                </a:lnTo>
                <a:lnTo>
                  <a:pt x="0" y="530567"/>
                </a:lnTo>
                <a:lnTo>
                  <a:pt x="26399" y="537107"/>
                </a:lnTo>
                <a:cubicBezTo>
                  <a:pt x="321280" y="635466"/>
                  <a:pt x="541950" y="889030"/>
                  <a:pt x="585941" y="1197788"/>
                </a:cubicBezTo>
                <a:cubicBezTo>
                  <a:pt x="586109" y="1197841"/>
                  <a:pt x="586278" y="1197846"/>
                  <a:pt x="586447" y="1197851"/>
                </a:cubicBezTo>
                <a:lnTo>
                  <a:pt x="586987" y="1204541"/>
                </a:lnTo>
                <a:cubicBezTo>
                  <a:pt x="592044" y="1234785"/>
                  <a:pt x="594493" y="1265670"/>
                  <a:pt x="594451" y="1296998"/>
                </a:cubicBezTo>
                <a:cubicBezTo>
                  <a:pt x="595763" y="1302628"/>
                  <a:pt x="595822" y="1308297"/>
                  <a:pt x="595822" y="1313979"/>
                </a:cubicBezTo>
                <a:cubicBezTo>
                  <a:pt x="595822" y="1317801"/>
                  <a:pt x="595795" y="1321617"/>
                  <a:pt x="595229" y="1325419"/>
                </a:cubicBezTo>
                <a:lnTo>
                  <a:pt x="594730" y="1325386"/>
                </a:lnTo>
                <a:lnTo>
                  <a:pt x="594704" y="1325881"/>
                </a:lnTo>
                <a:lnTo>
                  <a:pt x="577585" y="1324255"/>
                </a:lnTo>
                <a:cubicBezTo>
                  <a:pt x="545211" y="1323728"/>
                  <a:pt x="513331" y="1320747"/>
                  <a:pt x="482159" y="1315193"/>
                </a:cubicBezTo>
                <a:cubicBezTo>
                  <a:pt x="476582" y="1315612"/>
                  <a:pt x="471253" y="1314664"/>
                  <a:pt x="465942" y="1313653"/>
                </a:cubicBezTo>
                <a:lnTo>
                  <a:pt x="465826" y="1312505"/>
                </a:lnTo>
                <a:cubicBezTo>
                  <a:pt x="286401" y="1282806"/>
                  <a:pt x="126428" y="1197762"/>
                  <a:pt x="5028" y="1076034"/>
                </a:cubicBezTo>
                <a:close/>
                <a:moveTo>
                  <a:pt x="0" y="2139063"/>
                </a:moveTo>
                <a:lnTo>
                  <a:pt x="0" y="2007909"/>
                </a:lnTo>
                <a:lnTo>
                  <a:pt x="9314" y="2005207"/>
                </a:lnTo>
                <a:cubicBezTo>
                  <a:pt x="235521" y="1921432"/>
                  <a:pt x="405837" y="1728872"/>
                  <a:pt x="452453" y="1493690"/>
                </a:cubicBezTo>
                <a:cubicBezTo>
                  <a:pt x="280459" y="1530364"/>
                  <a:pt x="132038" y="1627363"/>
                  <a:pt x="31903" y="1760575"/>
                </a:cubicBezTo>
                <a:lnTo>
                  <a:pt x="0" y="1810167"/>
                </a:lnTo>
                <a:lnTo>
                  <a:pt x="0" y="1603724"/>
                </a:lnTo>
                <a:lnTo>
                  <a:pt x="5025" y="1597880"/>
                </a:lnTo>
                <a:cubicBezTo>
                  <a:pt x="126426" y="1477109"/>
                  <a:pt x="286398" y="1392733"/>
                  <a:pt x="465823" y="1363267"/>
                </a:cubicBezTo>
                <a:lnTo>
                  <a:pt x="465940" y="1362128"/>
                </a:lnTo>
                <a:cubicBezTo>
                  <a:pt x="471249" y="1361126"/>
                  <a:pt x="476577" y="1360185"/>
                  <a:pt x="482153" y="1360601"/>
                </a:cubicBezTo>
                <a:cubicBezTo>
                  <a:pt x="513336" y="1355088"/>
                  <a:pt x="545229" y="1352130"/>
                  <a:pt x="577614" y="1351607"/>
                </a:cubicBezTo>
                <a:lnTo>
                  <a:pt x="594702" y="1349997"/>
                </a:lnTo>
                <a:lnTo>
                  <a:pt x="594728" y="1350487"/>
                </a:lnTo>
                <a:lnTo>
                  <a:pt x="595226" y="1350455"/>
                </a:lnTo>
                <a:lnTo>
                  <a:pt x="595820" y="1361805"/>
                </a:lnTo>
                <a:cubicBezTo>
                  <a:pt x="595820" y="1367441"/>
                  <a:pt x="595761" y="1373063"/>
                  <a:pt x="594449" y="1378647"/>
                </a:cubicBezTo>
                <a:cubicBezTo>
                  <a:pt x="594491" y="1409736"/>
                  <a:pt x="592041" y="1440385"/>
                  <a:pt x="586982" y="1470397"/>
                </a:cubicBezTo>
                <a:lnTo>
                  <a:pt x="586444" y="1477021"/>
                </a:lnTo>
                <a:cubicBezTo>
                  <a:pt x="586274" y="1477026"/>
                  <a:pt x="586106" y="1477030"/>
                  <a:pt x="585938" y="1477083"/>
                </a:cubicBezTo>
                <a:cubicBezTo>
                  <a:pt x="541948" y="1783415"/>
                  <a:pt x="321278" y="2034989"/>
                  <a:pt x="26396" y="2132575"/>
                </a:cubicBezTo>
                <a:close/>
                <a:moveTo>
                  <a:pt x="0" y="2766967"/>
                </a:moveTo>
                <a:lnTo>
                  <a:pt x="0" y="2558889"/>
                </a:lnTo>
                <a:lnTo>
                  <a:pt x="31905" y="2608877"/>
                </a:lnTo>
                <a:cubicBezTo>
                  <a:pt x="132041" y="2743143"/>
                  <a:pt x="280461" y="2840910"/>
                  <a:pt x="452455" y="2877874"/>
                </a:cubicBezTo>
                <a:cubicBezTo>
                  <a:pt x="405840" y="2640831"/>
                  <a:pt x="235523" y="2446747"/>
                  <a:pt x="9316" y="2362309"/>
                </a:cubicBezTo>
                <a:lnTo>
                  <a:pt x="0" y="2359585"/>
                </a:lnTo>
                <a:lnTo>
                  <a:pt x="0" y="2227392"/>
                </a:lnTo>
                <a:lnTo>
                  <a:pt x="26399" y="2233932"/>
                </a:lnTo>
                <a:cubicBezTo>
                  <a:pt x="321280" y="2332291"/>
                  <a:pt x="541950" y="2585855"/>
                  <a:pt x="585941" y="2894613"/>
                </a:cubicBezTo>
                <a:cubicBezTo>
                  <a:pt x="586109" y="2894666"/>
                  <a:pt x="586278" y="2894671"/>
                  <a:pt x="586447" y="2894676"/>
                </a:cubicBezTo>
                <a:lnTo>
                  <a:pt x="586987" y="2901366"/>
                </a:lnTo>
                <a:cubicBezTo>
                  <a:pt x="592044" y="2931610"/>
                  <a:pt x="594493" y="2962495"/>
                  <a:pt x="594451" y="2993823"/>
                </a:cubicBezTo>
                <a:cubicBezTo>
                  <a:pt x="595763" y="2999453"/>
                  <a:pt x="595822" y="3005122"/>
                  <a:pt x="595822" y="3010804"/>
                </a:cubicBezTo>
                <a:cubicBezTo>
                  <a:pt x="595822" y="3014626"/>
                  <a:pt x="595795" y="3018442"/>
                  <a:pt x="595229" y="3022244"/>
                </a:cubicBezTo>
                <a:lnTo>
                  <a:pt x="594730" y="3022211"/>
                </a:lnTo>
                <a:lnTo>
                  <a:pt x="594704" y="3022706"/>
                </a:lnTo>
                <a:lnTo>
                  <a:pt x="577585" y="3021080"/>
                </a:lnTo>
                <a:cubicBezTo>
                  <a:pt x="545211" y="3020553"/>
                  <a:pt x="513331" y="3017572"/>
                  <a:pt x="482159" y="3012018"/>
                </a:cubicBezTo>
                <a:cubicBezTo>
                  <a:pt x="476582" y="3012437"/>
                  <a:pt x="471253" y="3011489"/>
                  <a:pt x="465942" y="3010478"/>
                </a:cubicBezTo>
                <a:lnTo>
                  <a:pt x="465826" y="3009330"/>
                </a:lnTo>
                <a:cubicBezTo>
                  <a:pt x="286401" y="2979630"/>
                  <a:pt x="126428" y="2894586"/>
                  <a:pt x="5028" y="2772859"/>
                </a:cubicBezTo>
                <a:close/>
                <a:moveTo>
                  <a:pt x="0" y="3835888"/>
                </a:moveTo>
                <a:lnTo>
                  <a:pt x="0" y="3704734"/>
                </a:lnTo>
                <a:lnTo>
                  <a:pt x="9314" y="3702032"/>
                </a:lnTo>
                <a:cubicBezTo>
                  <a:pt x="235521" y="3618257"/>
                  <a:pt x="405837" y="3425697"/>
                  <a:pt x="452453" y="3190516"/>
                </a:cubicBezTo>
                <a:cubicBezTo>
                  <a:pt x="280459" y="3227190"/>
                  <a:pt x="132038" y="3324188"/>
                  <a:pt x="31903" y="3457400"/>
                </a:cubicBezTo>
                <a:lnTo>
                  <a:pt x="0" y="3506992"/>
                </a:lnTo>
                <a:lnTo>
                  <a:pt x="0" y="3300549"/>
                </a:lnTo>
                <a:lnTo>
                  <a:pt x="5025" y="3294705"/>
                </a:lnTo>
                <a:cubicBezTo>
                  <a:pt x="126426" y="3173934"/>
                  <a:pt x="286398" y="3089558"/>
                  <a:pt x="465823" y="3060092"/>
                </a:cubicBezTo>
                <a:lnTo>
                  <a:pt x="465940" y="3058953"/>
                </a:lnTo>
                <a:cubicBezTo>
                  <a:pt x="471249" y="3057951"/>
                  <a:pt x="476577" y="3057010"/>
                  <a:pt x="482153" y="3057426"/>
                </a:cubicBezTo>
                <a:cubicBezTo>
                  <a:pt x="513336" y="3051913"/>
                  <a:pt x="545229" y="3048955"/>
                  <a:pt x="577614" y="3048432"/>
                </a:cubicBezTo>
                <a:lnTo>
                  <a:pt x="594702" y="3046822"/>
                </a:lnTo>
                <a:lnTo>
                  <a:pt x="594728" y="3047312"/>
                </a:lnTo>
                <a:lnTo>
                  <a:pt x="595226" y="3047280"/>
                </a:lnTo>
                <a:lnTo>
                  <a:pt x="595820" y="3058630"/>
                </a:lnTo>
                <a:cubicBezTo>
                  <a:pt x="595820" y="3064266"/>
                  <a:pt x="595761" y="3069889"/>
                  <a:pt x="594449" y="3075472"/>
                </a:cubicBezTo>
                <a:cubicBezTo>
                  <a:pt x="594491" y="3106561"/>
                  <a:pt x="592041" y="3137210"/>
                  <a:pt x="586982" y="3167222"/>
                </a:cubicBezTo>
                <a:lnTo>
                  <a:pt x="586444" y="3173846"/>
                </a:lnTo>
                <a:cubicBezTo>
                  <a:pt x="586274" y="3173851"/>
                  <a:pt x="586106" y="3173856"/>
                  <a:pt x="585938" y="3173908"/>
                </a:cubicBezTo>
                <a:cubicBezTo>
                  <a:pt x="541948" y="3480240"/>
                  <a:pt x="321278" y="3731813"/>
                  <a:pt x="26396" y="3829400"/>
                </a:cubicBezTo>
                <a:close/>
                <a:moveTo>
                  <a:pt x="0" y="4056079"/>
                </a:moveTo>
                <a:lnTo>
                  <a:pt x="0" y="3923091"/>
                </a:lnTo>
                <a:lnTo>
                  <a:pt x="9850" y="3925425"/>
                </a:lnTo>
                <a:cubicBezTo>
                  <a:pt x="194718" y="3982914"/>
                  <a:pt x="351664" y="4101018"/>
                  <a:pt x="456028" y="4255797"/>
                </a:cubicBezTo>
                <a:lnTo>
                  <a:pt x="484473" y="4305008"/>
                </a:lnTo>
                <a:lnTo>
                  <a:pt x="333423" y="4305008"/>
                </a:lnTo>
                <a:lnTo>
                  <a:pt x="281300" y="4241205"/>
                </a:lnTo>
                <a:cubicBezTo>
                  <a:pt x="223282" y="4178491"/>
                  <a:pt x="153561" y="4126262"/>
                  <a:pt x="75476" y="4087725"/>
                </a:cubicBezTo>
                <a:close/>
                <a:moveTo>
                  <a:pt x="0" y="4305008"/>
                </a:moveTo>
                <a:lnTo>
                  <a:pt x="0" y="4256099"/>
                </a:lnTo>
                <a:lnTo>
                  <a:pt x="8327" y="4271827"/>
                </a:lnTo>
                <a:lnTo>
                  <a:pt x="35009" y="430500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a:extLst>
              <a:ext uri="{FF2B5EF4-FFF2-40B4-BE49-F238E27FC236}">
                <a16:creationId xmlns:a16="http://schemas.microsoft.com/office/drawing/2014/main" id="{1B26E892-1320-40AA-9CA1-246721C18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8592" y="620720"/>
            <a:ext cx="7323231" cy="55931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35EAA4C-9812-4338-8D67-FF49CD691913}"/>
              </a:ext>
            </a:extLst>
          </p:cNvPr>
          <p:cNvSpPr>
            <a:spLocks noGrp="1"/>
          </p:cNvSpPr>
          <p:nvPr>
            <p:ph type="title"/>
          </p:nvPr>
        </p:nvSpPr>
        <p:spPr>
          <a:xfrm>
            <a:off x="4713224" y="1105351"/>
            <a:ext cx="6353967" cy="3023981"/>
          </a:xfrm>
        </p:spPr>
        <p:txBody>
          <a:bodyPr vert="horz" lIns="91440" tIns="45720" rIns="91440" bIns="45720" rtlCol="0" anchor="b">
            <a:normAutofit/>
          </a:bodyPr>
          <a:lstStyle/>
          <a:p>
            <a:r>
              <a:rPr lang="en-US" sz="4800" spc="200">
                <a:solidFill>
                  <a:srgbClr val="FFFFFF"/>
                </a:solidFill>
              </a:rPr>
              <a:t>Questions/Comments</a:t>
            </a:r>
          </a:p>
        </p:txBody>
      </p:sp>
      <p:cxnSp>
        <p:nvCxnSpPr>
          <p:cNvPr id="21" name="Straight Connector 20">
            <a:extLst>
              <a:ext uri="{FF2B5EF4-FFF2-40B4-BE49-F238E27FC236}">
                <a16:creationId xmlns:a16="http://schemas.microsoft.com/office/drawing/2014/main" id="{C9A1F79C-E4D1-4AAE-BA11-3A09005252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42932" y="4214336"/>
            <a:ext cx="512064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useBgFill="1">
        <p:nvSpPr>
          <p:cNvPr id="23" name="Rectangle 22">
            <a:extLst>
              <a:ext uri="{FF2B5EF4-FFF2-40B4-BE49-F238E27FC236}">
                <a16:creationId xmlns:a16="http://schemas.microsoft.com/office/drawing/2014/main" id="{C170DF7D-4686-4BD5-A9CD-C896492846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4000" y="-2"/>
            <a:ext cx="164592"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6046715"/>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9E4C68A-A4A9-48A4-9FF2-D2896B1EA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B9AEA5-52CB-49A6-AF8A-33502F291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695C309-ECFB-4D90-BE80-E5B64B2A1C22}"/>
              </a:ext>
            </a:extLst>
          </p:cNvPr>
          <p:cNvSpPr>
            <a:spLocks noGrp="1"/>
          </p:cNvSpPr>
          <p:nvPr>
            <p:ph type="title"/>
          </p:nvPr>
        </p:nvSpPr>
        <p:spPr>
          <a:xfrm>
            <a:off x="964788" y="804333"/>
            <a:ext cx="3391900" cy="5249334"/>
          </a:xfrm>
        </p:spPr>
        <p:txBody>
          <a:bodyPr>
            <a:normAutofit/>
          </a:bodyPr>
          <a:lstStyle/>
          <a:p>
            <a:pPr algn="r"/>
            <a:r>
              <a:rPr lang="en-US" sz="4600" b="1">
                <a:solidFill>
                  <a:srgbClr val="FFFFFF"/>
                </a:solidFill>
                <a:latin typeface="Garamond" panose="02020404030301010803" pitchFamily="18" charset="0"/>
              </a:rPr>
              <a:t>2022 NAPAA Sorority 101</a:t>
            </a:r>
          </a:p>
        </p:txBody>
      </p:sp>
      <p:sp>
        <p:nvSpPr>
          <p:cNvPr id="5" name="Content Placeholder 4">
            <a:extLst>
              <a:ext uri="{FF2B5EF4-FFF2-40B4-BE49-F238E27FC236}">
                <a16:creationId xmlns:a16="http://schemas.microsoft.com/office/drawing/2014/main" id="{5FC7FBAE-BE3D-4E56-A676-D3F89A7ADB8C}"/>
              </a:ext>
            </a:extLst>
          </p:cNvPr>
          <p:cNvSpPr>
            <a:spLocks noGrp="1"/>
          </p:cNvSpPr>
          <p:nvPr>
            <p:ph idx="1"/>
          </p:nvPr>
        </p:nvSpPr>
        <p:spPr>
          <a:xfrm>
            <a:off x="4951048" y="804333"/>
            <a:ext cx="6306003" cy="5249334"/>
          </a:xfrm>
        </p:spPr>
        <p:txBody>
          <a:bodyPr anchor="ctr">
            <a:normAutofit/>
          </a:bodyPr>
          <a:lstStyle/>
          <a:p>
            <a:pPr marL="0" marR="0">
              <a:spcBef>
                <a:spcPts val="0"/>
              </a:spcBef>
              <a:spcAft>
                <a:spcPts val="800"/>
              </a:spcAft>
            </a:pPr>
            <a:r>
              <a:rPr lang="en-US">
                <a:effectLst/>
                <a:latin typeface="Garamond" panose="02020404030301010803" pitchFamily="18" charset="0"/>
                <a:ea typeface="Calibri" panose="020F0502020204030204" pitchFamily="34" charset="0"/>
                <a:cs typeface="Times New Roman" panose="02020603050405020304" pitchFamily="18" charset="0"/>
              </a:rPr>
              <a:t>Reasons for Joining a Sorority</a:t>
            </a:r>
          </a:p>
          <a:p>
            <a:pPr marL="0" marR="0">
              <a:spcBef>
                <a:spcPts val="0"/>
              </a:spcBef>
              <a:spcAft>
                <a:spcPts val="800"/>
              </a:spcAft>
            </a:pPr>
            <a:r>
              <a:rPr lang="en-US">
                <a:effectLst/>
                <a:latin typeface="Garamond" panose="02020404030301010803" pitchFamily="18" charset="0"/>
                <a:ea typeface="Calibri" panose="020F0502020204030204" pitchFamily="34" charset="0"/>
                <a:cs typeface="Times New Roman" panose="02020603050405020304" pitchFamily="18" charset="0"/>
              </a:rPr>
              <a:t>General Terminology</a:t>
            </a:r>
          </a:p>
          <a:p>
            <a:pPr marL="0" marR="0">
              <a:spcBef>
                <a:spcPts val="0"/>
              </a:spcBef>
              <a:spcAft>
                <a:spcPts val="800"/>
              </a:spcAft>
            </a:pPr>
            <a:r>
              <a:rPr lang="en-US">
                <a:effectLst/>
                <a:latin typeface="Garamond" panose="02020404030301010803" pitchFamily="18" charset="0"/>
                <a:ea typeface="Calibri" panose="020F0502020204030204" pitchFamily="34" charset="0"/>
                <a:cs typeface="Times New Roman" panose="02020603050405020304" pitchFamily="18" charset="0"/>
              </a:rPr>
              <a:t>Resources</a:t>
            </a:r>
          </a:p>
          <a:p>
            <a:pPr marL="0" marR="0">
              <a:spcBef>
                <a:spcPts val="0"/>
              </a:spcBef>
              <a:spcAft>
                <a:spcPts val="800"/>
              </a:spcAft>
            </a:pPr>
            <a:r>
              <a:rPr lang="en-US">
                <a:effectLst/>
                <a:latin typeface="Garamond" panose="02020404030301010803" pitchFamily="18" charset="0"/>
                <a:ea typeface="Calibri" panose="020F0502020204030204" pitchFamily="34" charset="0"/>
                <a:cs typeface="Times New Roman" panose="02020603050405020304" pitchFamily="18" charset="0"/>
              </a:rPr>
              <a:t>Greek organizations</a:t>
            </a:r>
          </a:p>
          <a:p>
            <a:pPr marL="0" marR="0">
              <a:spcBef>
                <a:spcPts val="0"/>
              </a:spcBef>
              <a:spcAft>
                <a:spcPts val="800"/>
              </a:spcAft>
            </a:pPr>
            <a:r>
              <a:rPr lang="en-US">
                <a:effectLst/>
                <a:latin typeface="Garamond" panose="02020404030301010803" pitchFamily="18" charset="0"/>
                <a:ea typeface="Calibri" panose="020F0502020204030204" pitchFamily="34" charset="0"/>
                <a:cs typeface="Times New Roman" panose="02020603050405020304" pitchFamily="18" charset="0"/>
              </a:rPr>
              <a:t>Resumes, Recommendations and Legacies</a:t>
            </a:r>
          </a:p>
          <a:p>
            <a:pPr marL="0" marR="0">
              <a:spcBef>
                <a:spcPts val="0"/>
              </a:spcBef>
              <a:spcAft>
                <a:spcPts val="800"/>
              </a:spcAft>
            </a:pPr>
            <a:r>
              <a:rPr lang="en-US">
                <a:effectLst/>
                <a:latin typeface="Garamond" panose="02020404030301010803" pitchFamily="18" charset="0"/>
                <a:ea typeface="Calibri" panose="020F0502020204030204" pitchFamily="34" charset="0"/>
                <a:cs typeface="Times New Roman" panose="02020603050405020304" pitchFamily="18" charset="0"/>
              </a:rPr>
              <a:t>Grades</a:t>
            </a:r>
          </a:p>
          <a:p>
            <a:pPr marL="0" marR="0">
              <a:spcBef>
                <a:spcPts val="0"/>
              </a:spcBef>
              <a:spcAft>
                <a:spcPts val="800"/>
              </a:spcAft>
            </a:pPr>
            <a:r>
              <a:rPr lang="en-US">
                <a:latin typeface="Garamond" panose="02020404030301010803" pitchFamily="18" charset="0"/>
                <a:ea typeface="Calibri" panose="020F0502020204030204" pitchFamily="34" charset="0"/>
                <a:cs typeface="Times New Roman" panose="02020603050405020304" pitchFamily="18" charset="0"/>
              </a:rPr>
              <a:t>Cost/Expenses</a:t>
            </a:r>
            <a:endParaRPr lang="en-US">
              <a:effectLst/>
              <a:latin typeface="Garamond" panose="02020404030301010803" pitchFamily="18" charset="0"/>
              <a:ea typeface="Calibri" panose="020F0502020204030204" pitchFamily="34" charset="0"/>
              <a:cs typeface="Times New Roman" panose="02020603050405020304" pitchFamily="18" charset="0"/>
            </a:endParaRPr>
          </a:p>
          <a:p>
            <a:pPr marL="0" marR="0">
              <a:spcBef>
                <a:spcPts val="0"/>
              </a:spcBef>
              <a:spcAft>
                <a:spcPts val="800"/>
              </a:spcAft>
            </a:pPr>
            <a:r>
              <a:rPr lang="en-US">
                <a:effectLst/>
                <a:latin typeface="Garamond" panose="02020404030301010803" pitchFamily="18" charset="0"/>
                <a:ea typeface="Calibri" panose="020F0502020204030204" pitchFamily="34" charset="0"/>
                <a:cs typeface="Times New Roman" panose="02020603050405020304" pitchFamily="18" charset="0"/>
              </a:rPr>
              <a:t>Recruitment Process and Virtual Recruitment</a:t>
            </a:r>
          </a:p>
          <a:p>
            <a:pPr marL="0" marR="0">
              <a:spcBef>
                <a:spcPts val="0"/>
              </a:spcBef>
              <a:spcAft>
                <a:spcPts val="800"/>
              </a:spcAft>
            </a:pPr>
            <a:r>
              <a:rPr lang="en-US">
                <a:effectLst/>
                <a:latin typeface="Garamond" panose="02020404030301010803" pitchFamily="18" charset="0"/>
                <a:ea typeface="Calibri" panose="020F0502020204030204" pitchFamily="34" charset="0"/>
                <a:cs typeface="Times New Roman" panose="02020603050405020304" pitchFamily="18" charset="0"/>
              </a:rPr>
              <a:t>Bids</a:t>
            </a:r>
          </a:p>
          <a:p>
            <a:pPr marL="0" marR="0">
              <a:spcBef>
                <a:spcPts val="0"/>
              </a:spcBef>
              <a:spcAft>
                <a:spcPts val="800"/>
              </a:spcAft>
            </a:pPr>
            <a:r>
              <a:rPr lang="en-US">
                <a:effectLst/>
                <a:latin typeface="Garamond" panose="02020404030301010803" pitchFamily="18" charset="0"/>
                <a:ea typeface="Calibri" panose="020F0502020204030204" pitchFamily="34" charset="0"/>
                <a:cs typeface="Times New Roman" panose="02020603050405020304" pitchFamily="18" charset="0"/>
              </a:rPr>
              <a:t>After Recruitment</a:t>
            </a:r>
          </a:p>
          <a:p>
            <a:pPr marL="0" marR="0">
              <a:spcBef>
                <a:spcPts val="0"/>
              </a:spcBef>
              <a:spcAft>
                <a:spcPts val="800"/>
              </a:spcAft>
            </a:pPr>
            <a:r>
              <a:rPr lang="en-US">
                <a:effectLst/>
                <a:latin typeface="Garamond" panose="02020404030301010803" pitchFamily="18" charset="0"/>
                <a:ea typeface="Calibri" panose="020F0502020204030204" pitchFamily="34" charset="0"/>
                <a:cs typeface="Times New Roman" panose="02020603050405020304" pitchFamily="18" charset="0"/>
              </a:rPr>
              <a:t>Questions</a:t>
            </a:r>
          </a:p>
          <a:p>
            <a:endParaRPr lang="en-US" dirty="0"/>
          </a:p>
        </p:txBody>
      </p:sp>
    </p:spTree>
    <p:extLst>
      <p:ext uri="{BB962C8B-B14F-4D97-AF65-F5344CB8AC3E}">
        <p14:creationId xmlns:p14="http://schemas.microsoft.com/office/powerpoint/2010/main" val="13569295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0890400-BB8B-4A44-AB63-65C7CA223E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0365B1-A963-44B5-AAAA-C419DCABE3EB}"/>
              </a:ext>
            </a:extLst>
          </p:cNvPr>
          <p:cNvSpPr>
            <a:spLocks noGrp="1"/>
          </p:cNvSpPr>
          <p:nvPr>
            <p:ph type="title"/>
          </p:nvPr>
        </p:nvSpPr>
        <p:spPr>
          <a:xfrm>
            <a:off x="964788" y="804333"/>
            <a:ext cx="3391900" cy="5249334"/>
          </a:xfrm>
        </p:spPr>
        <p:txBody>
          <a:bodyPr>
            <a:normAutofit/>
          </a:bodyPr>
          <a:lstStyle/>
          <a:p>
            <a:pPr algn="r"/>
            <a:r>
              <a:rPr lang="en-US" sz="4600" b="1">
                <a:latin typeface="Garamond" panose="02020404030301010803" pitchFamily="18" charset="0"/>
              </a:rPr>
              <a:t>Why Join a Sorority</a:t>
            </a:r>
          </a:p>
        </p:txBody>
      </p:sp>
      <p:cxnSp>
        <p:nvCxnSpPr>
          <p:cNvPr id="10" name="Straight Connector 9">
            <a:extLst>
              <a:ext uri="{FF2B5EF4-FFF2-40B4-BE49-F238E27FC236}">
                <a16:creationId xmlns:a16="http://schemas.microsoft.com/office/drawing/2014/main" id="{4D39B797-CDC6-4529-8A36-9CBFC98163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77597" y="1600200"/>
            <a:ext cx="0" cy="36576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C81D088-81E6-49FD-984A-83ED5A0DC9CF}"/>
              </a:ext>
            </a:extLst>
          </p:cNvPr>
          <p:cNvSpPr>
            <a:spLocks noGrp="1"/>
          </p:cNvSpPr>
          <p:nvPr>
            <p:ph idx="1"/>
          </p:nvPr>
        </p:nvSpPr>
        <p:spPr>
          <a:xfrm>
            <a:off x="4999330" y="804333"/>
            <a:ext cx="6257721" cy="5249334"/>
          </a:xfrm>
        </p:spPr>
        <p:txBody>
          <a:bodyPr anchor="ctr">
            <a:normAutofit/>
          </a:bodyPr>
          <a:lstStyle/>
          <a:p>
            <a:r>
              <a:rPr lang="en-US" dirty="0">
                <a:latin typeface="Garamond" panose="02020404030301010803" pitchFamily="18" charset="0"/>
              </a:rPr>
              <a:t>Meet People and Develop Friendships</a:t>
            </a:r>
          </a:p>
          <a:p>
            <a:r>
              <a:rPr lang="en-US" dirty="0">
                <a:latin typeface="Garamond" panose="02020404030301010803" pitchFamily="18" charset="0"/>
              </a:rPr>
              <a:t>Support Network</a:t>
            </a:r>
          </a:p>
          <a:p>
            <a:r>
              <a:rPr lang="en-US" dirty="0">
                <a:latin typeface="Garamond" panose="02020404030301010803" pitchFamily="18" charset="0"/>
              </a:rPr>
              <a:t>Social Events</a:t>
            </a:r>
          </a:p>
          <a:p>
            <a:r>
              <a:rPr lang="en-US" dirty="0">
                <a:latin typeface="Garamond" panose="02020404030301010803" pitchFamily="18" charset="0"/>
              </a:rPr>
              <a:t>Campus Involvement</a:t>
            </a:r>
          </a:p>
          <a:p>
            <a:r>
              <a:rPr lang="en-US" dirty="0">
                <a:latin typeface="Garamond" panose="02020404030301010803" pitchFamily="18" charset="0"/>
              </a:rPr>
              <a:t>Develop Leadership Skills</a:t>
            </a:r>
          </a:p>
          <a:p>
            <a:r>
              <a:rPr lang="en-US" dirty="0">
                <a:latin typeface="Garamond" panose="02020404030301010803" pitchFamily="18" charset="0"/>
              </a:rPr>
              <a:t>Develop Professional Skills</a:t>
            </a:r>
          </a:p>
          <a:p>
            <a:r>
              <a:rPr lang="en-US" dirty="0">
                <a:latin typeface="Garamond" panose="02020404030301010803" pitchFamily="18" charset="0"/>
              </a:rPr>
              <a:t>Academic Advice and Support</a:t>
            </a:r>
          </a:p>
          <a:p>
            <a:r>
              <a:rPr lang="en-US" dirty="0">
                <a:latin typeface="Garamond" panose="02020404030301010803" pitchFamily="18" charset="0"/>
              </a:rPr>
              <a:t>Alumnae Connections</a:t>
            </a:r>
          </a:p>
          <a:p>
            <a:endParaRPr lang="en-US" dirty="0">
              <a:latin typeface="Garamond" panose="02020404030301010803" pitchFamily="18" charset="0"/>
            </a:endParaRPr>
          </a:p>
        </p:txBody>
      </p:sp>
    </p:spTree>
    <p:extLst>
      <p:ext uri="{BB962C8B-B14F-4D97-AF65-F5344CB8AC3E}">
        <p14:creationId xmlns:p14="http://schemas.microsoft.com/office/powerpoint/2010/main" val="9862503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7422F06-6017-4361-8872-E0E2CEB20B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481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0365B1-A963-44B5-AAAA-C419DCABE3EB}"/>
              </a:ext>
            </a:extLst>
          </p:cNvPr>
          <p:cNvSpPr>
            <a:spLocks noGrp="1"/>
          </p:cNvSpPr>
          <p:nvPr>
            <p:ph type="title"/>
          </p:nvPr>
        </p:nvSpPr>
        <p:spPr>
          <a:xfrm>
            <a:off x="391886" y="643467"/>
            <a:ext cx="3667194" cy="5571066"/>
          </a:xfrm>
        </p:spPr>
        <p:txBody>
          <a:bodyPr>
            <a:normAutofit/>
          </a:bodyPr>
          <a:lstStyle/>
          <a:p>
            <a:pPr algn="ctr"/>
            <a:r>
              <a:rPr lang="en-US" sz="1800" b="1" dirty="0">
                <a:solidFill>
                  <a:srgbClr val="FFFFFF"/>
                </a:solidFill>
                <a:latin typeface="Garamond" panose="02020404030301010803" pitchFamily="18" charset="0"/>
              </a:rPr>
              <a:t>Recruitment/Sorority Terminology</a:t>
            </a:r>
          </a:p>
        </p:txBody>
      </p:sp>
      <p:graphicFrame>
        <p:nvGraphicFramePr>
          <p:cNvPr id="5" name="Content Placeholder 2">
            <a:extLst>
              <a:ext uri="{FF2B5EF4-FFF2-40B4-BE49-F238E27FC236}">
                <a16:creationId xmlns:a16="http://schemas.microsoft.com/office/drawing/2014/main" id="{7A587D5C-E38E-4CDF-A89A-0D2ED4F2A9CB}"/>
              </a:ext>
            </a:extLst>
          </p:cNvPr>
          <p:cNvGraphicFramePr>
            <a:graphicFrameLocks noGrp="1"/>
          </p:cNvGraphicFramePr>
          <p:nvPr>
            <p:ph idx="1"/>
            <p:extLst>
              <p:ext uri="{D42A27DB-BD31-4B8C-83A1-F6EECF244321}">
                <p14:modId xmlns:p14="http://schemas.microsoft.com/office/powerpoint/2010/main" val="1738640999"/>
              </p:ext>
            </p:extLst>
          </p:nvPr>
        </p:nvGraphicFramePr>
        <p:xfrm>
          <a:off x="5036457" y="275771"/>
          <a:ext cx="6865257" cy="64443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80640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47384-A137-43F7-9915-BF0C2C66E26F}"/>
              </a:ext>
            </a:extLst>
          </p:cNvPr>
          <p:cNvSpPr>
            <a:spLocks noGrp="1"/>
          </p:cNvSpPr>
          <p:nvPr>
            <p:ph type="title"/>
          </p:nvPr>
        </p:nvSpPr>
        <p:spPr>
          <a:xfrm>
            <a:off x="1024128" y="585216"/>
            <a:ext cx="8018272" cy="1499616"/>
          </a:xfrm>
        </p:spPr>
        <p:txBody>
          <a:bodyPr>
            <a:normAutofit/>
          </a:bodyPr>
          <a:lstStyle/>
          <a:p>
            <a:r>
              <a:rPr lang="en-US" b="1" dirty="0">
                <a:latin typeface="Garamond" panose="02020404030301010803" pitchFamily="18" charset="0"/>
              </a:rPr>
              <a:t>Resources</a:t>
            </a:r>
          </a:p>
        </p:txBody>
      </p:sp>
      <p:sp>
        <p:nvSpPr>
          <p:cNvPr id="3" name="Content Placeholder 2">
            <a:extLst>
              <a:ext uri="{FF2B5EF4-FFF2-40B4-BE49-F238E27FC236}">
                <a16:creationId xmlns:a16="http://schemas.microsoft.com/office/drawing/2014/main" id="{1198ABFE-5710-4500-A825-2B6FA1C28990}"/>
              </a:ext>
            </a:extLst>
          </p:cNvPr>
          <p:cNvSpPr>
            <a:spLocks noGrp="1"/>
          </p:cNvSpPr>
          <p:nvPr>
            <p:ph idx="1"/>
          </p:nvPr>
        </p:nvSpPr>
        <p:spPr>
          <a:xfrm>
            <a:off x="1024128" y="2286000"/>
            <a:ext cx="8018271" cy="4023360"/>
          </a:xfrm>
        </p:spPr>
        <p:txBody>
          <a:bodyPr>
            <a:normAutofit/>
          </a:bodyPr>
          <a:lstStyle/>
          <a:p>
            <a:r>
              <a:rPr lang="en-US" dirty="0">
                <a:latin typeface="Garamond" panose="02020404030301010803" pitchFamily="18" charset="0"/>
                <a:hlinkClick r:id="rId2"/>
              </a:rPr>
              <a:t>https://www.npcwomen.org/</a:t>
            </a:r>
            <a:r>
              <a:rPr lang="en-US" dirty="0">
                <a:latin typeface="Garamond" panose="02020404030301010803" pitchFamily="18" charset="0"/>
              </a:rPr>
              <a:t>  National Panhellenic Conference the governing body of the traditional sororities</a:t>
            </a:r>
            <a:endParaRPr lang="en-US" dirty="0">
              <a:latin typeface="Garamond" panose="02020404030301010803" pitchFamily="18" charset="0"/>
              <a:hlinkClick r:id="rId3"/>
            </a:endParaRPr>
          </a:p>
          <a:p>
            <a:r>
              <a:rPr lang="en-US" dirty="0">
                <a:latin typeface="Garamond" panose="02020404030301010803" pitchFamily="18" charset="0"/>
                <a:hlinkClick r:id="rId3"/>
              </a:rPr>
              <a:t>https://thesororitylife.com/</a:t>
            </a:r>
            <a:r>
              <a:rPr lang="en-US" dirty="0">
                <a:latin typeface="Garamond" panose="02020404030301010803" pitchFamily="18" charset="0"/>
              </a:rPr>
              <a:t> sections for potential members, current members, and family and friends</a:t>
            </a:r>
          </a:p>
          <a:p>
            <a:r>
              <a:rPr lang="en-US" dirty="0">
                <a:latin typeface="Garamond" panose="02020404030301010803" pitchFamily="18" charset="0"/>
                <a:hlinkClick r:id="rId4"/>
              </a:rPr>
              <a:t>https://www.nashvillepanhellenic.org/</a:t>
            </a:r>
            <a:r>
              <a:rPr lang="en-US" dirty="0">
                <a:latin typeface="Garamond" panose="02020404030301010803" pitchFamily="18" charset="0"/>
              </a:rPr>
              <a:t> section on recruitment</a:t>
            </a:r>
          </a:p>
          <a:p>
            <a:r>
              <a:rPr lang="en-US" dirty="0">
                <a:latin typeface="Garamond" panose="02020404030301010803" pitchFamily="18" charset="0"/>
              </a:rPr>
              <a:t>College Greek life pages where you’ll find registration forms, information on recruitment schedules, what to wear information, etc.</a:t>
            </a:r>
          </a:p>
          <a:p>
            <a:r>
              <a:rPr lang="en-US" dirty="0">
                <a:latin typeface="Garamond" panose="02020404030301010803" pitchFamily="18" charset="0"/>
              </a:rPr>
              <a:t>Social media </a:t>
            </a:r>
          </a:p>
        </p:txBody>
      </p:sp>
      <p:sp>
        <p:nvSpPr>
          <p:cNvPr id="12" name="Rectangle 7">
            <a:extLst>
              <a:ext uri="{FF2B5EF4-FFF2-40B4-BE49-F238E27FC236}">
                <a16:creationId xmlns:a16="http://schemas.microsoft.com/office/drawing/2014/main" id="{77D7B666-D5E6-48CE-B26A-FB5E5C34AF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3348" y="325601"/>
            <a:ext cx="2286920" cy="39080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9">
            <a:extLst>
              <a:ext uri="{FF2B5EF4-FFF2-40B4-BE49-F238E27FC236}">
                <a16:creationId xmlns:a16="http://schemas.microsoft.com/office/drawing/2014/main" id="{F6EE670A-A41A-44AD-BC1C-2090365EB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3348" y="4394539"/>
            <a:ext cx="2286920" cy="2029724"/>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13248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0890400-BB8B-4A44-AB63-65C7CA223E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AE633B-C1F0-473A-94F5-6BFA529161A3}"/>
              </a:ext>
            </a:extLst>
          </p:cNvPr>
          <p:cNvSpPr>
            <a:spLocks noGrp="1"/>
          </p:cNvSpPr>
          <p:nvPr>
            <p:ph type="title"/>
          </p:nvPr>
        </p:nvSpPr>
        <p:spPr>
          <a:xfrm>
            <a:off x="174174" y="348344"/>
            <a:ext cx="4182514" cy="5705324"/>
          </a:xfrm>
        </p:spPr>
        <p:txBody>
          <a:bodyPr>
            <a:normAutofit/>
          </a:bodyPr>
          <a:lstStyle/>
          <a:p>
            <a:pPr algn="r"/>
            <a:r>
              <a:rPr lang="en-US" sz="3600" b="1" dirty="0">
                <a:latin typeface="Garamond" panose="02020404030301010803" pitchFamily="18" charset="0"/>
              </a:rPr>
              <a:t>Greek Letter Organization Governing Bodies</a:t>
            </a:r>
            <a:r>
              <a:rPr lang="en-US" sz="3600" dirty="0"/>
              <a:t>	</a:t>
            </a:r>
          </a:p>
        </p:txBody>
      </p:sp>
      <p:cxnSp>
        <p:nvCxnSpPr>
          <p:cNvPr id="10" name="Straight Connector 9">
            <a:extLst>
              <a:ext uri="{FF2B5EF4-FFF2-40B4-BE49-F238E27FC236}">
                <a16:creationId xmlns:a16="http://schemas.microsoft.com/office/drawing/2014/main" id="{4D39B797-CDC6-4529-8A36-9CBFC98163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77597" y="1600200"/>
            <a:ext cx="0" cy="36576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1140FD1-BCB9-48D7-9F3D-8600CFC52D8B}"/>
              </a:ext>
            </a:extLst>
          </p:cNvPr>
          <p:cNvSpPr>
            <a:spLocks noGrp="1"/>
          </p:cNvSpPr>
          <p:nvPr>
            <p:ph idx="1"/>
          </p:nvPr>
        </p:nvSpPr>
        <p:spPr>
          <a:xfrm>
            <a:off x="4998507" y="515257"/>
            <a:ext cx="7026099" cy="6342743"/>
          </a:xfrm>
        </p:spPr>
        <p:txBody>
          <a:bodyPr anchor="ctr">
            <a:normAutofit lnSpcReduction="10000"/>
          </a:bodyPr>
          <a:lstStyle/>
          <a:p>
            <a:pPr marL="0" marR="0">
              <a:spcBef>
                <a:spcPts val="0"/>
              </a:spcBef>
              <a:spcAft>
                <a:spcPts val="800"/>
              </a:spcAft>
            </a:pPr>
            <a:r>
              <a:rPr lang="en-US" sz="2800" b="1" dirty="0">
                <a:effectLst/>
                <a:latin typeface="Garamond" panose="02020404030301010803" pitchFamily="18" charset="0"/>
                <a:ea typeface="Calibri" panose="020F0502020204030204" pitchFamily="34" charset="0"/>
                <a:cs typeface="Times New Roman" panose="02020603050405020304" pitchFamily="18" charset="0"/>
              </a:rPr>
              <a:t>NPC</a:t>
            </a:r>
            <a:r>
              <a:rPr lang="en-US" sz="2800" dirty="0">
                <a:effectLst/>
                <a:latin typeface="Garamond" panose="02020404030301010803" pitchFamily="18" charset="0"/>
                <a:ea typeface="Calibri" panose="020F0502020204030204" pitchFamily="34" charset="0"/>
                <a:cs typeface="Times New Roman" panose="02020603050405020304" pitchFamily="18" charset="0"/>
              </a:rPr>
              <a:t> – National Panhellenic Conference (women’s organizations)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en-US" sz="2800" b="1" dirty="0">
                <a:effectLst/>
                <a:latin typeface="Garamond" panose="02020404030301010803" pitchFamily="18" charset="0"/>
                <a:ea typeface="Calibri" panose="020F0502020204030204" pitchFamily="34" charset="0"/>
                <a:cs typeface="Times New Roman" panose="02020603050405020304" pitchFamily="18" charset="0"/>
              </a:rPr>
              <a:t>NIC</a:t>
            </a:r>
            <a:r>
              <a:rPr lang="en-US" sz="2800" dirty="0">
                <a:effectLst/>
                <a:latin typeface="Garamond" panose="02020404030301010803" pitchFamily="18" charset="0"/>
                <a:ea typeface="Calibri" panose="020F0502020204030204" pitchFamily="34" charset="0"/>
                <a:cs typeface="Times New Roman" panose="02020603050405020304" pitchFamily="18" charset="0"/>
              </a:rPr>
              <a:t> - North American Interfraternity Conference (men’s organizations)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en-US" sz="2800" b="1" dirty="0">
                <a:effectLst/>
                <a:latin typeface="Garamond" panose="02020404030301010803" pitchFamily="18" charset="0"/>
                <a:ea typeface="Calibri" panose="020F0502020204030204" pitchFamily="34" charset="0"/>
                <a:cs typeface="Times New Roman" panose="02020603050405020304" pitchFamily="18" charset="0"/>
              </a:rPr>
              <a:t>NPHC</a:t>
            </a:r>
            <a:r>
              <a:rPr lang="en-US" sz="2800" dirty="0">
                <a:effectLst/>
                <a:latin typeface="Garamond" panose="02020404030301010803" pitchFamily="18" charset="0"/>
                <a:ea typeface="Calibri" panose="020F0502020204030204" pitchFamily="34" charset="0"/>
                <a:cs typeface="Times New Roman" panose="02020603050405020304" pitchFamily="18" charset="0"/>
              </a:rPr>
              <a:t> – National Pan-Hellenic Council (both men and women’s organizations)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en-US" sz="2800" b="1" dirty="0">
                <a:effectLst/>
                <a:latin typeface="Garamond" panose="02020404030301010803" pitchFamily="18" charset="0"/>
                <a:ea typeface="Calibri" panose="020F0502020204030204" pitchFamily="34" charset="0"/>
                <a:cs typeface="Times New Roman" panose="02020603050405020304" pitchFamily="18" charset="0"/>
              </a:rPr>
              <a:t>NMGC</a:t>
            </a:r>
            <a:r>
              <a:rPr lang="en-US" sz="2800" dirty="0">
                <a:effectLst/>
                <a:latin typeface="Garamond" panose="02020404030301010803" pitchFamily="18" charset="0"/>
                <a:ea typeface="Calibri" panose="020F0502020204030204" pitchFamily="34" charset="0"/>
                <a:cs typeface="Times New Roman" panose="02020603050405020304" pitchFamily="18" charset="0"/>
              </a:rPr>
              <a:t> – National Multicultural Greek Council (both men’s and women’s organizations)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en-US" sz="2800" b="1" dirty="0">
                <a:effectLst/>
                <a:latin typeface="Garamond" panose="02020404030301010803" pitchFamily="18" charset="0"/>
                <a:ea typeface="Calibri" panose="020F0502020204030204" pitchFamily="34" charset="0"/>
                <a:cs typeface="Times New Roman" panose="02020603050405020304" pitchFamily="18" charset="0"/>
              </a:rPr>
              <a:t>NALFO</a:t>
            </a:r>
            <a:r>
              <a:rPr lang="en-US" sz="2800" dirty="0">
                <a:effectLst/>
                <a:latin typeface="Garamond" panose="02020404030301010803" pitchFamily="18" charset="0"/>
                <a:ea typeface="Calibri" panose="020F0502020204030204" pitchFamily="34" charset="0"/>
                <a:cs typeface="Times New Roman" panose="02020603050405020304" pitchFamily="18" charset="0"/>
              </a:rPr>
              <a:t> - National Association of Latino Fraternal Organizations (both men and women’s organizations)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en-US" sz="2800" b="1" dirty="0">
                <a:effectLst/>
                <a:latin typeface="Garamond" panose="02020404030301010803" pitchFamily="18" charset="0"/>
                <a:ea typeface="Calibri" panose="020F0502020204030204" pitchFamily="34" charset="0"/>
                <a:cs typeface="Times New Roman" panose="02020603050405020304" pitchFamily="18" charset="0"/>
              </a:rPr>
              <a:t>NAPA</a:t>
            </a:r>
            <a:r>
              <a:rPr lang="en-US" sz="2800" dirty="0">
                <a:effectLst/>
                <a:latin typeface="Garamond" panose="02020404030301010803" pitchFamily="18" charset="0"/>
                <a:ea typeface="Calibri" panose="020F0502020204030204" pitchFamily="34" charset="0"/>
                <a:cs typeface="Times New Roman" panose="02020603050405020304" pitchFamily="18" charset="0"/>
              </a:rPr>
              <a:t> – National APIDA Panhellenic Association (both men’s and women’s organizations)</a:t>
            </a:r>
          </a:p>
          <a:p>
            <a:pPr marL="0" marR="0">
              <a:spcBef>
                <a:spcPts val="0"/>
              </a:spcBef>
              <a:spcAft>
                <a:spcPts val="800"/>
              </a:spcAft>
            </a:pPr>
            <a:r>
              <a:rPr lang="en-US" sz="2800" dirty="0">
                <a:effectLst/>
                <a:latin typeface="Garamond" panose="02020404030301010803" pitchFamily="18" charset="0"/>
                <a:ea typeface="Calibri" panose="020F0502020204030204" pitchFamily="34" charset="0"/>
                <a:cs typeface="Times New Roman" panose="02020603050405020304" pitchFamily="18" charset="0"/>
              </a:rPr>
              <a:t>And various other music, professional, and local and non-affiliated national organizations.</a:t>
            </a:r>
          </a:p>
          <a:p>
            <a:pPr marL="0" marR="0">
              <a:spcBef>
                <a:spcPts val="0"/>
              </a:spcBef>
              <a:spcAft>
                <a:spcPts val="80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600" dirty="0"/>
          </a:p>
        </p:txBody>
      </p:sp>
    </p:spTree>
    <p:extLst>
      <p:ext uri="{BB962C8B-B14F-4D97-AF65-F5344CB8AC3E}">
        <p14:creationId xmlns:p14="http://schemas.microsoft.com/office/powerpoint/2010/main" val="32114958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A43280A9-E265-46D1-8575-622906D20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88726"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16">
            <a:extLst>
              <a:ext uri="{FF2B5EF4-FFF2-40B4-BE49-F238E27FC236}">
                <a16:creationId xmlns:a16="http://schemas.microsoft.com/office/drawing/2014/main" id="{4DE20B70-4750-4280-B3AC-512C05EEF9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396" y="1276539"/>
            <a:ext cx="5570417" cy="4304276"/>
          </a:xfrm>
          <a:custGeom>
            <a:avLst/>
            <a:gdLst>
              <a:gd name="connsiteX0" fmla="*/ 4985599 w 5593163"/>
              <a:gd name="connsiteY0" fmla="*/ 636203 h 4305008"/>
              <a:gd name="connsiteX1" fmla="*/ 5528908 w 5593163"/>
              <a:gd name="connsiteY1" fmla="*/ 1181049 h 4305008"/>
              <a:gd name="connsiteX2" fmla="*/ 4985599 w 5593163"/>
              <a:gd name="connsiteY2" fmla="*/ 636203 h 4305008"/>
              <a:gd name="connsiteX3" fmla="*/ 4985599 w 5593163"/>
              <a:gd name="connsiteY3" fmla="*/ 2333028 h 4305008"/>
              <a:gd name="connsiteX4" fmla="*/ 5528908 w 5593163"/>
              <a:gd name="connsiteY4" fmla="*/ 2877874 h 4305008"/>
              <a:gd name="connsiteX5" fmla="*/ 4985599 w 5593163"/>
              <a:gd name="connsiteY5" fmla="*/ 2333028 h 4305008"/>
              <a:gd name="connsiteX6" fmla="*/ 4985597 w 5593163"/>
              <a:gd name="connsiteY6" fmla="*/ 2034258 h 4305008"/>
              <a:gd name="connsiteX7" fmla="*/ 5528906 w 5593163"/>
              <a:gd name="connsiteY7" fmla="*/ 1493690 h 4305008"/>
              <a:gd name="connsiteX8" fmla="*/ 4985597 w 5593163"/>
              <a:gd name="connsiteY8" fmla="*/ 2034258 h 4305008"/>
              <a:gd name="connsiteX9" fmla="*/ 4985597 w 5593163"/>
              <a:gd name="connsiteY9" fmla="*/ 3731083 h 4305008"/>
              <a:gd name="connsiteX10" fmla="*/ 5528906 w 5593163"/>
              <a:gd name="connsiteY10" fmla="*/ 3190516 h 4305008"/>
              <a:gd name="connsiteX11" fmla="*/ 4985597 w 5593163"/>
              <a:gd name="connsiteY11" fmla="*/ 3731083 h 4305008"/>
              <a:gd name="connsiteX12" fmla="*/ 4842232 w 5593163"/>
              <a:gd name="connsiteY12" fmla="*/ 503273 h 4305008"/>
              <a:gd name="connsiteX13" fmla="*/ 4842826 w 5593163"/>
              <a:gd name="connsiteY13" fmla="*/ 491833 h 4305008"/>
              <a:gd name="connsiteX14" fmla="*/ 4843324 w 5593163"/>
              <a:gd name="connsiteY14" fmla="*/ 491866 h 4305008"/>
              <a:gd name="connsiteX15" fmla="*/ 4843350 w 5593163"/>
              <a:gd name="connsiteY15" fmla="*/ 491372 h 4305008"/>
              <a:gd name="connsiteX16" fmla="*/ 4860437 w 5593163"/>
              <a:gd name="connsiteY16" fmla="*/ 492995 h 4305008"/>
              <a:gd name="connsiteX17" fmla="*/ 4955899 w 5593163"/>
              <a:gd name="connsiteY17" fmla="*/ 502060 h 4305008"/>
              <a:gd name="connsiteX18" fmla="*/ 4972112 w 5593163"/>
              <a:gd name="connsiteY18" fmla="*/ 503599 h 4305008"/>
              <a:gd name="connsiteX19" fmla="*/ 4972229 w 5593163"/>
              <a:gd name="connsiteY19" fmla="*/ 504747 h 4305008"/>
              <a:gd name="connsiteX20" fmla="*/ 5583809 w 5593163"/>
              <a:gd name="connsiteY20" fmla="*/ 948988 h 4305008"/>
              <a:gd name="connsiteX21" fmla="*/ 5593163 w 5593163"/>
              <a:gd name="connsiteY21" fmla="*/ 971822 h 4305008"/>
              <a:gd name="connsiteX22" fmla="*/ 5593163 w 5593163"/>
              <a:gd name="connsiteY22" fmla="*/ 1318474 h 4305008"/>
              <a:gd name="connsiteX23" fmla="*/ 5558612 w 5593163"/>
              <a:gd name="connsiteY23" fmla="*/ 1315193 h 4305008"/>
              <a:gd name="connsiteX24" fmla="*/ 5542395 w 5593163"/>
              <a:gd name="connsiteY24" fmla="*/ 1313653 h 4305008"/>
              <a:gd name="connsiteX25" fmla="*/ 5542279 w 5593163"/>
              <a:gd name="connsiteY25" fmla="*/ 1312505 h 4305008"/>
              <a:gd name="connsiteX26" fmla="*/ 4852114 w 5593163"/>
              <a:gd name="connsiteY26" fmla="*/ 619464 h 4305008"/>
              <a:gd name="connsiteX27" fmla="*/ 4851608 w 5593163"/>
              <a:gd name="connsiteY27" fmla="*/ 619401 h 4305008"/>
              <a:gd name="connsiteX28" fmla="*/ 4851070 w 5593163"/>
              <a:gd name="connsiteY28" fmla="*/ 612725 h 4305008"/>
              <a:gd name="connsiteX29" fmla="*/ 4843603 w 5593163"/>
              <a:gd name="connsiteY29" fmla="*/ 520249 h 4305008"/>
              <a:gd name="connsiteX30" fmla="*/ 4842232 w 5593163"/>
              <a:gd name="connsiteY30" fmla="*/ 503273 h 4305008"/>
              <a:gd name="connsiteX31" fmla="*/ 4842232 w 5593163"/>
              <a:gd name="connsiteY31" fmla="*/ 2200098 h 4305008"/>
              <a:gd name="connsiteX32" fmla="*/ 4842826 w 5593163"/>
              <a:gd name="connsiteY32" fmla="*/ 2188658 h 4305008"/>
              <a:gd name="connsiteX33" fmla="*/ 4843324 w 5593163"/>
              <a:gd name="connsiteY33" fmla="*/ 2188691 h 4305008"/>
              <a:gd name="connsiteX34" fmla="*/ 4843350 w 5593163"/>
              <a:gd name="connsiteY34" fmla="*/ 2188197 h 4305008"/>
              <a:gd name="connsiteX35" fmla="*/ 4860437 w 5593163"/>
              <a:gd name="connsiteY35" fmla="*/ 2189820 h 4305008"/>
              <a:gd name="connsiteX36" fmla="*/ 4955899 w 5593163"/>
              <a:gd name="connsiteY36" fmla="*/ 2198885 h 4305008"/>
              <a:gd name="connsiteX37" fmla="*/ 4972112 w 5593163"/>
              <a:gd name="connsiteY37" fmla="*/ 2200424 h 4305008"/>
              <a:gd name="connsiteX38" fmla="*/ 4972229 w 5593163"/>
              <a:gd name="connsiteY38" fmla="*/ 2201572 h 4305008"/>
              <a:gd name="connsiteX39" fmla="*/ 5583809 w 5593163"/>
              <a:gd name="connsiteY39" fmla="*/ 2645813 h 4305008"/>
              <a:gd name="connsiteX40" fmla="*/ 5593163 w 5593163"/>
              <a:gd name="connsiteY40" fmla="*/ 2668647 h 4305008"/>
              <a:gd name="connsiteX41" fmla="*/ 5593163 w 5593163"/>
              <a:gd name="connsiteY41" fmla="*/ 3015299 h 4305008"/>
              <a:gd name="connsiteX42" fmla="*/ 5558612 w 5593163"/>
              <a:gd name="connsiteY42" fmla="*/ 3012018 h 4305008"/>
              <a:gd name="connsiteX43" fmla="*/ 5542395 w 5593163"/>
              <a:gd name="connsiteY43" fmla="*/ 3010478 h 4305008"/>
              <a:gd name="connsiteX44" fmla="*/ 5542279 w 5593163"/>
              <a:gd name="connsiteY44" fmla="*/ 3009330 h 4305008"/>
              <a:gd name="connsiteX45" fmla="*/ 4852114 w 5593163"/>
              <a:gd name="connsiteY45" fmla="*/ 2316289 h 4305008"/>
              <a:gd name="connsiteX46" fmla="*/ 4851608 w 5593163"/>
              <a:gd name="connsiteY46" fmla="*/ 2316226 h 4305008"/>
              <a:gd name="connsiteX47" fmla="*/ 4851070 w 5593163"/>
              <a:gd name="connsiteY47" fmla="*/ 2309550 h 4305008"/>
              <a:gd name="connsiteX48" fmla="*/ 4843603 w 5593163"/>
              <a:gd name="connsiteY48" fmla="*/ 2217074 h 4305008"/>
              <a:gd name="connsiteX49" fmla="*/ 4842232 w 5593163"/>
              <a:gd name="connsiteY49" fmla="*/ 2200098 h 4305008"/>
              <a:gd name="connsiteX50" fmla="*/ 4842232 w 5593163"/>
              <a:gd name="connsiteY50" fmla="*/ 3896923 h 4305008"/>
              <a:gd name="connsiteX51" fmla="*/ 4842826 w 5593163"/>
              <a:gd name="connsiteY51" fmla="*/ 3885483 h 4305008"/>
              <a:gd name="connsiteX52" fmla="*/ 4843324 w 5593163"/>
              <a:gd name="connsiteY52" fmla="*/ 3885516 h 4305008"/>
              <a:gd name="connsiteX53" fmla="*/ 4843350 w 5593163"/>
              <a:gd name="connsiteY53" fmla="*/ 3885022 h 4305008"/>
              <a:gd name="connsiteX54" fmla="*/ 4860437 w 5593163"/>
              <a:gd name="connsiteY54" fmla="*/ 3886645 h 4305008"/>
              <a:gd name="connsiteX55" fmla="*/ 4955899 w 5593163"/>
              <a:gd name="connsiteY55" fmla="*/ 3895710 h 4305008"/>
              <a:gd name="connsiteX56" fmla="*/ 4972112 w 5593163"/>
              <a:gd name="connsiteY56" fmla="*/ 3897249 h 4305008"/>
              <a:gd name="connsiteX57" fmla="*/ 4972229 w 5593163"/>
              <a:gd name="connsiteY57" fmla="*/ 3898397 h 4305008"/>
              <a:gd name="connsiteX58" fmla="*/ 5532481 w 5593163"/>
              <a:gd name="connsiteY58" fmla="*/ 4255797 h 4305008"/>
              <a:gd name="connsiteX59" fmla="*/ 5560926 w 5593163"/>
              <a:gd name="connsiteY59" fmla="*/ 4305008 h 4305008"/>
              <a:gd name="connsiteX60" fmla="*/ 5409877 w 5593163"/>
              <a:gd name="connsiteY60" fmla="*/ 4305008 h 4305008"/>
              <a:gd name="connsiteX61" fmla="*/ 5357754 w 5593163"/>
              <a:gd name="connsiteY61" fmla="*/ 4241205 h 4305008"/>
              <a:gd name="connsiteX62" fmla="*/ 4985599 w 5593163"/>
              <a:gd name="connsiteY62" fmla="*/ 4029853 h 4305008"/>
              <a:gd name="connsiteX63" fmla="*/ 5084780 w 5593163"/>
              <a:gd name="connsiteY63" fmla="*/ 4271827 h 4305008"/>
              <a:gd name="connsiteX64" fmla="*/ 5111462 w 5593163"/>
              <a:gd name="connsiteY64" fmla="*/ 4305008 h 4305008"/>
              <a:gd name="connsiteX65" fmla="*/ 4957353 w 5593163"/>
              <a:gd name="connsiteY65" fmla="*/ 4305008 h 4305008"/>
              <a:gd name="connsiteX66" fmla="*/ 4927231 w 5593163"/>
              <a:gd name="connsiteY66" fmla="*/ 4254710 h 4305008"/>
              <a:gd name="connsiteX67" fmla="*/ 4852114 w 5593163"/>
              <a:gd name="connsiteY67" fmla="*/ 4013114 h 4305008"/>
              <a:gd name="connsiteX68" fmla="*/ 4851608 w 5593163"/>
              <a:gd name="connsiteY68" fmla="*/ 4013051 h 4305008"/>
              <a:gd name="connsiteX69" fmla="*/ 4851070 w 5593163"/>
              <a:gd name="connsiteY69" fmla="*/ 4006375 h 4305008"/>
              <a:gd name="connsiteX70" fmla="*/ 4843603 w 5593163"/>
              <a:gd name="connsiteY70" fmla="*/ 3913899 h 4305008"/>
              <a:gd name="connsiteX71" fmla="*/ 4842232 w 5593163"/>
              <a:gd name="connsiteY71" fmla="*/ 3896923 h 4305008"/>
              <a:gd name="connsiteX72" fmla="*/ 4842230 w 5593163"/>
              <a:gd name="connsiteY72" fmla="*/ 469318 h 4305008"/>
              <a:gd name="connsiteX73" fmla="*/ 4843601 w 5593163"/>
              <a:gd name="connsiteY73" fmla="*/ 452471 h 4305008"/>
              <a:gd name="connsiteX74" fmla="*/ 4851065 w 5593163"/>
              <a:gd name="connsiteY74" fmla="*/ 360740 h 4305008"/>
              <a:gd name="connsiteX75" fmla="*/ 4851605 w 5593163"/>
              <a:gd name="connsiteY75" fmla="*/ 354103 h 4305008"/>
              <a:gd name="connsiteX76" fmla="*/ 4852110 w 5593163"/>
              <a:gd name="connsiteY76" fmla="*/ 354040 h 4305008"/>
              <a:gd name="connsiteX77" fmla="*/ 4936323 w 5593163"/>
              <a:gd name="connsiteY77" fmla="*/ 96778 h 4305008"/>
              <a:gd name="connsiteX78" fmla="*/ 4998957 w 5593163"/>
              <a:gd name="connsiteY78" fmla="*/ 0 h 4305008"/>
              <a:gd name="connsiteX79" fmla="*/ 5167333 w 5593163"/>
              <a:gd name="connsiteY79" fmla="*/ 0 h 4305008"/>
              <a:gd name="connsiteX80" fmla="*/ 5099105 w 5593163"/>
              <a:gd name="connsiteY80" fmla="*/ 76659 h 4305008"/>
              <a:gd name="connsiteX81" fmla="*/ 4985597 w 5593163"/>
              <a:gd name="connsiteY81" fmla="*/ 337433 h 4305008"/>
              <a:gd name="connsiteX82" fmla="*/ 5424571 w 5593163"/>
              <a:gd name="connsiteY82" fmla="*/ 44350 h 4305008"/>
              <a:gd name="connsiteX83" fmla="*/ 5446799 w 5593163"/>
              <a:gd name="connsiteY83" fmla="*/ 0 h 4305008"/>
              <a:gd name="connsiteX84" fmla="*/ 5593163 w 5593163"/>
              <a:gd name="connsiteY84" fmla="*/ 0 h 4305008"/>
              <a:gd name="connsiteX85" fmla="*/ 5593163 w 5593163"/>
              <a:gd name="connsiteY85" fmla="*/ 4197 h 4305008"/>
              <a:gd name="connsiteX86" fmla="*/ 5543598 w 5593163"/>
              <a:gd name="connsiteY86" fmla="*/ 95636 h 4305008"/>
              <a:gd name="connsiteX87" fmla="*/ 4972226 w 5593163"/>
              <a:gd name="connsiteY87" fmla="*/ 467856 h 4305008"/>
              <a:gd name="connsiteX88" fmla="*/ 4972110 w 5593163"/>
              <a:gd name="connsiteY88" fmla="*/ 468995 h 4305008"/>
              <a:gd name="connsiteX89" fmla="*/ 4955893 w 5593163"/>
              <a:gd name="connsiteY89" fmla="*/ 470523 h 4305008"/>
              <a:gd name="connsiteX90" fmla="*/ 4860466 w 5593163"/>
              <a:gd name="connsiteY90" fmla="*/ 479514 h 4305008"/>
              <a:gd name="connsiteX91" fmla="*/ 4843348 w 5593163"/>
              <a:gd name="connsiteY91" fmla="*/ 481127 h 4305008"/>
              <a:gd name="connsiteX92" fmla="*/ 4843322 w 5593163"/>
              <a:gd name="connsiteY92" fmla="*/ 480636 h 4305008"/>
              <a:gd name="connsiteX93" fmla="*/ 4842823 w 5593163"/>
              <a:gd name="connsiteY93" fmla="*/ 480669 h 4305008"/>
              <a:gd name="connsiteX94" fmla="*/ 4842230 w 5593163"/>
              <a:gd name="connsiteY94" fmla="*/ 469318 h 4305008"/>
              <a:gd name="connsiteX95" fmla="*/ 4842230 w 5593163"/>
              <a:gd name="connsiteY95" fmla="*/ 2166144 h 4305008"/>
              <a:gd name="connsiteX96" fmla="*/ 4843601 w 5593163"/>
              <a:gd name="connsiteY96" fmla="*/ 2149296 h 4305008"/>
              <a:gd name="connsiteX97" fmla="*/ 4851065 w 5593163"/>
              <a:gd name="connsiteY97" fmla="*/ 2057565 h 4305008"/>
              <a:gd name="connsiteX98" fmla="*/ 4851605 w 5593163"/>
              <a:gd name="connsiteY98" fmla="*/ 2050928 h 4305008"/>
              <a:gd name="connsiteX99" fmla="*/ 4852110 w 5593163"/>
              <a:gd name="connsiteY99" fmla="*/ 2050865 h 4305008"/>
              <a:gd name="connsiteX100" fmla="*/ 5542276 w 5593163"/>
              <a:gd name="connsiteY100" fmla="*/ 1363267 h 4305008"/>
              <a:gd name="connsiteX101" fmla="*/ 5542393 w 5593163"/>
              <a:gd name="connsiteY101" fmla="*/ 1362128 h 4305008"/>
              <a:gd name="connsiteX102" fmla="*/ 5558606 w 5593163"/>
              <a:gd name="connsiteY102" fmla="*/ 1360601 h 4305008"/>
              <a:gd name="connsiteX103" fmla="*/ 5593163 w 5593163"/>
              <a:gd name="connsiteY103" fmla="*/ 1357345 h 4305008"/>
              <a:gd name="connsiteX104" fmla="*/ 5593163 w 5593163"/>
              <a:gd name="connsiteY104" fmla="*/ 1701268 h 4305008"/>
              <a:gd name="connsiteX105" fmla="*/ 5583807 w 5593163"/>
              <a:gd name="connsiteY105" fmla="*/ 1723929 h 4305008"/>
              <a:gd name="connsiteX106" fmla="*/ 4972226 w 5593163"/>
              <a:gd name="connsiteY106" fmla="*/ 2164681 h 4305008"/>
              <a:gd name="connsiteX107" fmla="*/ 4972110 w 5593163"/>
              <a:gd name="connsiteY107" fmla="*/ 2165820 h 4305008"/>
              <a:gd name="connsiteX108" fmla="*/ 4955893 w 5593163"/>
              <a:gd name="connsiteY108" fmla="*/ 2167348 h 4305008"/>
              <a:gd name="connsiteX109" fmla="*/ 4860466 w 5593163"/>
              <a:gd name="connsiteY109" fmla="*/ 2176339 h 4305008"/>
              <a:gd name="connsiteX110" fmla="*/ 4843348 w 5593163"/>
              <a:gd name="connsiteY110" fmla="*/ 2177952 h 4305008"/>
              <a:gd name="connsiteX111" fmla="*/ 4843322 w 5593163"/>
              <a:gd name="connsiteY111" fmla="*/ 2177461 h 4305008"/>
              <a:gd name="connsiteX112" fmla="*/ 4842823 w 5593163"/>
              <a:gd name="connsiteY112" fmla="*/ 2177494 h 4305008"/>
              <a:gd name="connsiteX113" fmla="*/ 4842230 w 5593163"/>
              <a:gd name="connsiteY113" fmla="*/ 2166144 h 4305008"/>
              <a:gd name="connsiteX114" fmla="*/ 4842230 w 5593163"/>
              <a:gd name="connsiteY114" fmla="*/ 3862969 h 4305008"/>
              <a:gd name="connsiteX115" fmla="*/ 4843601 w 5593163"/>
              <a:gd name="connsiteY115" fmla="*/ 3846121 h 4305008"/>
              <a:gd name="connsiteX116" fmla="*/ 4851065 w 5593163"/>
              <a:gd name="connsiteY116" fmla="*/ 3754390 h 4305008"/>
              <a:gd name="connsiteX117" fmla="*/ 4851605 w 5593163"/>
              <a:gd name="connsiteY117" fmla="*/ 3747753 h 4305008"/>
              <a:gd name="connsiteX118" fmla="*/ 4852110 w 5593163"/>
              <a:gd name="connsiteY118" fmla="*/ 3747690 h 4305008"/>
              <a:gd name="connsiteX119" fmla="*/ 5542276 w 5593163"/>
              <a:gd name="connsiteY119" fmla="*/ 3060092 h 4305008"/>
              <a:gd name="connsiteX120" fmla="*/ 5542393 w 5593163"/>
              <a:gd name="connsiteY120" fmla="*/ 3058953 h 4305008"/>
              <a:gd name="connsiteX121" fmla="*/ 5558606 w 5593163"/>
              <a:gd name="connsiteY121" fmla="*/ 3057426 h 4305008"/>
              <a:gd name="connsiteX122" fmla="*/ 5593163 w 5593163"/>
              <a:gd name="connsiteY122" fmla="*/ 3054170 h 4305008"/>
              <a:gd name="connsiteX123" fmla="*/ 5593163 w 5593163"/>
              <a:gd name="connsiteY123" fmla="*/ 3398093 h 4305008"/>
              <a:gd name="connsiteX124" fmla="*/ 5583807 w 5593163"/>
              <a:gd name="connsiteY124" fmla="*/ 3420754 h 4305008"/>
              <a:gd name="connsiteX125" fmla="*/ 4972226 w 5593163"/>
              <a:gd name="connsiteY125" fmla="*/ 3861506 h 4305008"/>
              <a:gd name="connsiteX126" fmla="*/ 4972110 w 5593163"/>
              <a:gd name="connsiteY126" fmla="*/ 3862645 h 4305008"/>
              <a:gd name="connsiteX127" fmla="*/ 4955893 w 5593163"/>
              <a:gd name="connsiteY127" fmla="*/ 3864173 h 4305008"/>
              <a:gd name="connsiteX128" fmla="*/ 4860466 w 5593163"/>
              <a:gd name="connsiteY128" fmla="*/ 3873164 h 4305008"/>
              <a:gd name="connsiteX129" fmla="*/ 4843348 w 5593163"/>
              <a:gd name="connsiteY129" fmla="*/ 3874777 h 4305008"/>
              <a:gd name="connsiteX130" fmla="*/ 4843322 w 5593163"/>
              <a:gd name="connsiteY130" fmla="*/ 3874286 h 4305008"/>
              <a:gd name="connsiteX131" fmla="*/ 4842823 w 5593163"/>
              <a:gd name="connsiteY131" fmla="*/ 3874319 h 4305008"/>
              <a:gd name="connsiteX132" fmla="*/ 4842230 w 5593163"/>
              <a:gd name="connsiteY132" fmla="*/ 3862969 h 4305008"/>
              <a:gd name="connsiteX133" fmla="*/ 4135041 w 5593163"/>
              <a:gd name="connsiteY133" fmla="*/ 1181049 h 4305008"/>
              <a:gd name="connsiteX134" fmla="*/ 4678350 w 5593163"/>
              <a:gd name="connsiteY134" fmla="*/ 636203 h 4305008"/>
              <a:gd name="connsiteX135" fmla="*/ 4135041 w 5593163"/>
              <a:gd name="connsiteY135" fmla="*/ 1181049 h 4305008"/>
              <a:gd name="connsiteX136" fmla="*/ 4135041 w 5593163"/>
              <a:gd name="connsiteY136" fmla="*/ 1493690 h 4305008"/>
              <a:gd name="connsiteX137" fmla="*/ 4678350 w 5593163"/>
              <a:gd name="connsiteY137" fmla="*/ 2034258 h 4305008"/>
              <a:gd name="connsiteX138" fmla="*/ 4135041 w 5593163"/>
              <a:gd name="connsiteY138" fmla="*/ 1493690 h 4305008"/>
              <a:gd name="connsiteX139" fmla="*/ 4135041 w 5593163"/>
              <a:gd name="connsiteY139" fmla="*/ 2877874 h 4305008"/>
              <a:gd name="connsiteX140" fmla="*/ 4678350 w 5593163"/>
              <a:gd name="connsiteY140" fmla="*/ 2333028 h 4305008"/>
              <a:gd name="connsiteX141" fmla="*/ 4135041 w 5593163"/>
              <a:gd name="connsiteY141" fmla="*/ 2877874 h 4305008"/>
              <a:gd name="connsiteX142" fmla="*/ 4135041 w 5593163"/>
              <a:gd name="connsiteY142" fmla="*/ 3190516 h 4305008"/>
              <a:gd name="connsiteX143" fmla="*/ 4678350 w 5593163"/>
              <a:gd name="connsiteY143" fmla="*/ 3731083 h 4305008"/>
              <a:gd name="connsiteX144" fmla="*/ 4135041 w 5593163"/>
              <a:gd name="connsiteY144" fmla="*/ 3190516 h 4305008"/>
              <a:gd name="connsiteX145" fmla="*/ 4103022 w 5593163"/>
              <a:gd name="connsiteY145" fmla="*/ 4305008 h 4305008"/>
              <a:gd name="connsiteX146" fmla="*/ 4131467 w 5593163"/>
              <a:gd name="connsiteY146" fmla="*/ 4255797 h 4305008"/>
              <a:gd name="connsiteX147" fmla="*/ 4691720 w 5593163"/>
              <a:gd name="connsiteY147" fmla="*/ 3898397 h 4305008"/>
              <a:gd name="connsiteX148" fmla="*/ 4691837 w 5593163"/>
              <a:gd name="connsiteY148" fmla="*/ 3897249 h 4305008"/>
              <a:gd name="connsiteX149" fmla="*/ 4708050 w 5593163"/>
              <a:gd name="connsiteY149" fmla="*/ 3895710 h 4305008"/>
              <a:gd name="connsiteX150" fmla="*/ 4803512 w 5593163"/>
              <a:gd name="connsiteY150" fmla="*/ 3886645 h 4305008"/>
              <a:gd name="connsiteX151" fmla="*/ 4820599 w 5593163"/>
              <a:gd name="connsiteY151" fmla="*/ 3885022 h 4305008"/>
              <a:gd name="connsiteX152" fmla="*/ 4820625 w 5593163"/>
              <a:gd name="connsiteY152" fmla="*/ 3885516 h 4305008"/>
              <a:gd name="connsiteX153" fmla="*/ 4821123 w 5593163"/>
              <a:gd name="connsiteY153" fmla="*/ 3885483 h 4305008"/>
              <a:gd name="connsiteX154" fmla="*/ 4821717 w 5593163"/>
              <a:gd name="connsiteY154" fmla="*/ 3896923 h 4305008"/>
              <a:gd name="connsiteX155" fmla="*/ 4820346 w 5593163"/>
              <a:gd name="connsiteY155" fmla="*/ 3913899 h 4305008"/>
              <a:gd name="connsiteX156" fmla="*/ 4812879 w 5593163"/>
              <a:gd name="connsiteY156" fmla="*/ 4006375 h 4305008"/>
              <a:gd name="connsiteX157" fmla="*/ 4812341 w 5593163"/>
              <a:gd name="connsiteY157" fmla="*/ 4013051 h 4305008"/>
              <a:gd name="connsiteX158" fmla="*/ 4811835 w 5593163"/>
              <a:gd name="connsiteY158" fmla="*/ 4013114 h 4305008"/>
              <a:gd name="connsiteX159" fmla="*/ 4736718 w 5593163"/>
              <a:gd name="connsiteY159" fmla="*/ 4254710 h 4305008"/>
              <a:gd name="connsiteX160" fmla="*/ 4706597 w 5593163"/>
              <a:gd name="connsiteY160" fmla="*/ 4305008 h 4305008"/>
              <a:gd name="connsiteX161" fmla="*/ 4552487 w 5593163"/>
              <a:gd name="connsiteY161" fmla="*/ 4305008 h 4305008"/>
              <a:gd name="connsiteX162" fmla="*/ 4579169 w 5593163"/>
              <a:gd name="connsiteY162" fmla="*/ 4271827 h 4305008"/>
              <a:gd name="connsiteX163" fmla="*/ 4678350 w 5593163"/>
              <a:gd name="connsiteY163" fmla="*/ 4029853 h 4305008"/>
              <a:gd name="connsiteX164" fmla="*/ 4306196 w 5593163"/>
              <a:gd name="connsiteY164" fmla="*/ 4241205 h 4305008"/>
              <a:gd name="connsiteX165" fmla="*/ 4254073 w 5593163"/>
              <a:gd name="connsiteY165" fmla="*/ 4305008 h 4305008"/>
              <a:gd name="connsiteX166" fmla="*/ 4068511 w 5593163"/>
              <a:gd name="connsiteY166" fmla="*/ 0 h 4305008"/>
              <a:gd name="connsiteX167" fmla="*/ 4217148 w 5593163"/>
              <a:gd name="connsiteY167" fmla="*/ 0 h 4305008"/>
              <a:gd name="connsiteX168" fmla="*/ 4239376 w 5593163"/>
              <a:gd name="connsiteY168" fmla="*/ 44350 h 4305008"/>
              <a:gd name="connsiteX169" fmla="*/ 4678350 w 5593163"/>
              <a:gd name="connsiteY169" fmla="*/ 337433 h 4305008"/>
              <a:gd name="connsiteX170" fmla="*/ 4564842 w 5593163"/>
              <a:gd name="connsiteY170" fmla="*/ 76659 h 4305008"/>
              <a:gd name="connsiteX171" fmla="*/ 4496615 w 5593163"/>
              <a:gd name="connsiteY171" fmla="*/ 0 h 4305008"/>
              <a:gd name="connsiteX172" fmla="*/ 4664989 w 5593163"/>
              <a:gd name="connsiteY172" fmla="*/ 0 h 4305008"/>
              <a:gd name="connsiteX173" fmla="*/ 4727623 w 5593163"/>
              <a:gd name="connsiteY173" fmla="*/ 96778 h 4305008"/>
              <a:gd name="connsiteX174" fmla="*/ 4811836 w 5593163"/>
              <a:gd name="connsiteY174" fmla="*/ 354040 h 4305008"/>
              <a:gd name="connsiteX175" fmla="*/ 4812342 w 5593163"/>
              <a:gd name="connsiteY175" fmla="*/ 354103 h 4305008"/>
              <a:gd name="connsiteX176" fmla="*/ 4812882 w 5593163"/>
              <a:gd name="connsiteY176" fmla="*/ 360740 h 4305008"/>
              <a:gd name="connsiteX177" fmla="*/ 4820346 w 5593163"/>
              <a:gd name="connsiteY177" fmla="*/ 452471 h 4305008"/>
              <a:gd name="connsiteX178" fmla="*/ 4821717 w 5593163"/>
              <a:gd name="connsiteY178" fmla="*/ 469318 h 4305008"/>
              <a:gd name="connsiteX179" fmla="*/ 4821124 w 5593163"/>
              <a:gd name="connsiteY179" fmla="*/ 480669 h 4305008"/>
              <a:gd name="connsiteX180" fmla="*/ 4820625 w 5593163"/>
              <a:gd name="connsiteY180" fmla="*/ 480636 h 4305008"/>
              <a:gd name="connsiteX181" fmla="*/ 4820599 w 5593163"/>
              <a:gd name="connsiteY181" fmla="*/ 481127 h 4305008"/>
              <a:gd name="connsiteX182" fmla="*/ 4803481 w 5593163"/>
              <a:gd name="connsiteY182" fmla="*/ 479514 h 4305008"/>
              <a:gd name="connsiteX183" fmla="*/ 4708054 w 5593163"/>
              <a:gd name="connsiteY183" fmla="*/ 470523 h 4305008"/>
              <a:gd name="connsiteX184" fmla="*/ 4691837 w 5593163"/>
              <a:gd name="connsiteY184" fmla="*/ 468995 h 4305008"/>
              <a:gd name="connsiteX185" fmla="*/ 4691721 w 5593163"/>
              <a:gd name="connsiteY185" fmla="*/ 467856 h 4305008"/>
              <a:gd name="connsiteX186" fmla="*/ 4120350 w 5593163"/>
              <a:gd name="connsiteY186" fmla="*/ 95636 h 4305008"/>
              <a:gd name="connsiteX187" fmla="*/ 3991674 w 5593163"/>
              <a:gd name="connsiteY187" fmla="*/ 1313979 h 4305008"/>
              <a:gd name="connsiteX188" fmla="*/ 3993045 w 5593163"/>
              <a:gd name="connsiteY188" fmla="*/ 1296998 h 4305008"/>
              <a:gd name="connsiteX189" fmla="*/ 4000509 w 5593163"/>
              <a:gd name="connsiteY189" fmla="*/ 1204541 h 4305008"/>
              <a:gd name="connsiteX190" fmla="*/ 4001049 w 5593163"/>
              <a:gd name="connsiteY190" fmla="*/ 1197851 h 4305008"/>
              <a:gd name="connsiteX191" fmla="*/ 4001555 w 5593163"/>
              <a:gd name="connsiteY191" fmla="*/ 1197788 h 4305008"/>
              <a:gd name="connsiteX192" fmla="*/ 4691720 w 5593163"/>
              <a:gd name="connsiteY192" fmla="*/ 504747 h 4305008"/>
              <a:gd name="connsiteX193" fmla="*/ 4691837 w 5593163"/>
              <a:gd name="connsiteY193" fmla="*/ 503599 h 4305008"/>
              <a:gd name="connsiteX194" fmla="*/ 4708050 w 5593163"/>
              <a:gd name="connsiteY194" fmla="*/ 502060 h 4305008"/>
              <a:gd name="connsiteX195" fmla="*/ 4803512 w 5593163"/>
              <a:gd name="connsiteY195" fmla="*/ 492995 h 4305008"/>
              <a:gd name="connsiteX196" fmla="*/ 4820599 w 5593163"/>
              <a:gd name="connsiteY196" fmla="*/ 491372 h 4305008"/>
              <a:gd name="connsiteX197" fmla="*/ 4820625 w 5593163"/>
              <a:gd name="connsiteY197" fmla="*/ 491866 h 4305008"/>
              <a:gd name="connsiteX198" fmla="*/ 4821123 w 5593163"/>
              <a:gd name="connsiteY198" fmla="*/ 491833 h 4305008"/>
              <a:gd name="connsiteX199" fmla="*/ 4821717 w 5593163"/>
              <a:gd name="connsiteY199" fmla="*/ 503273 h 4305008"/>
              <a:gd name="connsiteX200" fmla="*/ 4820346 w 5593163"/>
              <a:gd name="connsiteY200" fmla="*/ 520249 h 4305008"/>
              <a:gd name="connsiteX201" fmla="*/ 4812879 w 5593163"/>
              <a:gd name="connsiteY201" fmla="*/ 612725 h 4305008"/>
              <a:gd name="connsiteX202" fmla="*/ 4812341 w 5593163"/>
              <a:gd name="connsiteY202" fmla="*/ 619401 h 4305008"/>
              <a:gd name="connsiteX203" fmla="*/ 4811835 w 5593163"/>
              <a:gd name="connsiteY203" fmla="*/ 619464 h 4305008"/>
              <a:gd name="connsiteX204" fmla="*/ 4121670 w 5593163"/>
              <a:gd name="connsiteY204" fmla="*/ 1312505 h 4305008"/>
              <a:gd name="connsiteX205" fmla="*/ 4121554 w 5593163"/>
              <a:gd name="connsiteY205" fmla="*/ 1313653 h 4305008"/>
              <a:gd name="connsiteX206" fmla="*/ 4105337 w 5593163"/>
              <a:gd name="connsiteY206" fmla="*/ 1315193 h 4305008"/>
              <a:gd name="connsiteX207" fmla="*/ 4009911 w 5593163"/>
              <a:gd name="connsiteY207" fmla="*/ 1324255 h 4305008"/>
              <a:gd name="connsiteX208" fmla="*/ 3992792 w 5593163"/>
              <a:gd name="connsiteY208" fmla="*/ 1325881 h 4305008"/>
              <a:gd name="connsiteX209" fmla="*/ 3992766 w 5593163"/>
              <a:gd name="connsiteY209" fmla="*/ 1325386 h 4305008"/>
              <a:gd name="connsiteX210" fmla="*/ 3992267 w 5593163"/>
              <a:gd name="connsiteY210" fmla="*/ 1325419 h 4305008"/>
              <a:gd name="connsiteX211" fmla="*/ 3991674 w 5593163"/>
              <a:gd name="connsiteY211" fmla="*/ 1313979 h 4305008"/>
              <a:gd name="connsiteX212" fmla="*/ 3991674 w 5593163"/>
              <a:gd name="connsiteY212" fmla="*/ 1361805 h 4305008"/>
              <a:gd name="connsiteX213" fmla="*/ 3992268 w 5593163"/>
              <a:gd name="connsiteY213" fmla="*/ 1350455 h 4305008"/>
              <a:gd name="connsiteX214" fmla="*/ 3992766 w 5593163"/>
              <a:gd name="connsiteY214" fmla="*/ 1350487 h 4305008"/>
              <a:gd name="connsiteX215" fmla="*/ 3992792 w 5593163"/>
              <a:gd name="connsiteY215" fmla="*/ 1349997 h 4305008"/>
              <a:gd name="connsiteX216" fmla="*/ 4009880 w 5593163"/>
              <a:gd name="connsiteY216" fmla="*/ 1351607 h 4305008"/>
              <a:gd name="connsiteX217" fmla="*/ 4105341 w 5593163"/>
              <a:gd name="connsiteY217" fmla="*/ 1360601 h 4305008"/>
              <a:gd name="connsiteX218" fmla="*/ 4121554 w 5593163"/>
              <a:gd name="connsiteY218" fmla="*/ 1362128 h 4305008"/>
              <a:gd name="connsiteX219" fmla="*/ 4121671 w 5593163"/>
              <a:gd name="connsiteY219" fmla="*/ 1363267 h 4305008"/>
              <a:gd name="connsiteX220" fmla="*/ 4811836 w 5593163"/>
              <a:gd name="connsiteY220" fmla="*/ 2050865 h 4305008"/>
              <a:gd name="connsiteX221" fmla="*/ 4812342 w 5593163"/>
              <a:gd name="connsiteY221" fmla="*/ 2050928 h 4305008"/>
              <a:gd name="connsiteX222" fmla="*/ 4812882 w 5593163"/>
              <a:gd name="connsiteY222" fmla="*/ 2057565 h 4305008"/>
              <a:gd name="connsiteX223" fmla="*/ 4820346 w 5593163"/>
              <a:gd name="connsiteY223" fmla="*/ 2149296 h 4305008"/>
              <a:gd name="connsiteX224" fmla="*/ 4821717 w 5593163"/>
              <a:gd name="connsiteY224" fmla="*/ 2166144 h 4305008"/>
              <a:gd name="connsiteX225" fmla="*/ 4821124 w 5593163"/>
              <a:gd name="connsiteY225" fmla="*/ 2177494 h 4305008"/>
              <a:gd name="connsiteX226" fmla="*/ 4820625 w 5593163"/>
              <a:gd name="connsiteY226" fmla="*/ 2177461 h 4305008"/>
              <a:gd name="connsiteX227" fmla="*/ 4820599 w 5593163"/>
              <a:gd name="connsiteY227" fmla="*/ 2177952 h 4305008"/>
              <a:gd name="connsiteX228" fmla="*/ 4803481 w 5593163"/>
              <a:gd name="connsiteY228" fmla="*/ 2176339 h 4305008"/>
              <a:gd name="connsiteX229" fmla="*/ 4708054 w 5593163"/>
              <a:gd name="connsiteY229" fmla="*/ 2167348 h 4305008"/>
              <a:gd name="connsiteX230" fmla="*/ 4691837 w 5593163"/>
              <a:gd name="connsiteY230" fmla="*/ 2165820 h 4305008"/>
              <a:gd name="connsiteX231" fmla="*/ 4691721 w 5593163"/>
              <a:gd name="connsiteY231" fmla="*/ 2164681 h 4305008"/>
              <a:gd name="connsiteX232" fmla="*/ 4001556 w 5593163"/>
              <a:gd name="connsiteY232" fmla="*/ 1477083 h 4305008"/>
              <a:gd name="connsiteX233" fmla="*/ 4001050 w 5593163"/>
              <a:gd name="connsiteY233" fmla="*/ 1477021 h 4305008"/>
              <a:gd name="connsiteX234" fmla="*/ 4000512 w 5593163"/>
              <a:gd name="connsiteY234" fmla="*/ 1470397 h 4305008"/>
              <a:gd name="connsiteX235" fmla="*/ 3993045 w 5593163"/>
              <a:gd name="connsiteY235" fmla="*/ 1378647 h 4305008"/>
              <a:gd name="connsiteX236" fmla="*/ 3991674 w 5593163"/>
              <a:gd name="connsiteY236" fmla="*/ 1361805 h 4305008"/>
              <a:gd name="connsiteX237" fmla="*/ 3991674 w 5593163"/>
              <a:gd name="connsiteY237" fmla="*/ 3010804 h 4305008"/>
              <a:gd name="connsiteX238" fmla="*/ 3993045 w 5593163"/>
              <a:gd name="connsiteY238" fmla="*/ 2993823 h 4305008"/>
              <a:gd name="connsiteX239" fmla="*/ 4000509 w 5593163"/>
              <a:gd name="connsiteY239" fmla="*/ 2901366 h 4305008"/>
              <a:gd name="connsiteX240" fmla="*/ 4001049 w 5593163"/>
              <a:gd name="connsiteY240" fmla="*/ 2894676 h 4305008"/>
              <a:gd name="connsiteX241" fmla="*/ 4001555 w 5593163"/>
              <a:gd name="connsiteY241" fmla="*/ 2894613 h 4305008"/>
              <a:gd name="connsiteX242" fmla="*/ 4691720 w 5593163"/>
              <a:gd name="connsiteY242" fmla="*/ 2201572 h 4305008"/>
              <a:gd name="connsiteX243" fmla="*/ 4691837 w 5593163"/>
              <a:gd name="connsiteY243" fmla="*/ 2200424 h 4305008"/>
              <a:gd name="connsiteX244" fmla="*/ 4708050 w 5593163"/>
              <a:gd name="connsiteY244" fmla="*/ 2198885 h 4305008"/>
              <a:gd name="connsiteX245" fmla="*/ 4803512 w 5593163"/>
              <a:gd name="connsiteY245" fmla="*/ 2189820 h 4305008"/>
              <a:gd name="connsiteX246" fmla="*/ 4820599 w 5593163"/>
              <a:gd name="connsiteY246" fmla="*/ 2188197 h 4305008"/>
              <a:gd name="connsiteX247" fmla="*/ 4820625 w 5593163"/>
              <a:gd name="connsiteY247" fmla="*/ 2188691 h 4305008"/>
              <a:gd name="connsiteX248" fmla="*/ 4821123 w 5593163"/>
              <a:gd name="connsiteY248" fmla="*/ 2188658 h 4305008"/>
              <a:gd name="connsiteX249" fmla="*/ 4821717 w 5593163"/>
              <a:gd name="connsiteY249" fmla="*/ 2200098 h 4305008"/>
              <a:gd name="connsiteX250" fmla="*/ 4820346 w 5593163"/>
              <a:gd name="connsiteY250" fmla="*/ 2217074 h 4305008"/>
              <a:gd name="connsiteX251" fmla="*/ 4812879 w 5593163"/>
              <a:gd name="connsiteY251" fmla="*/ 2309550 h 4305008"/>
              <a:gd name="connsiteX252" fmla="*/ 4812341 w 5593163"/>
              <a:gd name="connsiteY252" fmla="*/ 2316226 h 4305008"/>
              <a:gd name="connsiteX253" fmla="*/ 4811835 w 5593163"/>
              <a:gd name="connsiteY253" fmla="*/ 2316289 h 4305008"/>
              <a:gd name="connsiteX254" fmla="*/ 4121670 w 5593163"/>
              <a:gd name="connsiteY254" fmla="*/ 3009330 h 4305008"/>
              <a:gd name="connsiteX255" fmla="*/ 4121554 w 5593163"/>
              <a:gd name="connsiteY255" fmla="*/ 3010478 h 4305008"/>
              <a:gd name="connsiteX256" fmla="*/ 4105337 w 5593163"/>
              <a:gd name="connsiteY256" fmla="*/ 3012018 h 4305008"/>
              <a:gd name="connsiteX257" fmla="*/ 4009911 w 5593163"/>
              <a:gd name="connsiteY257" fmla="*/ 3021080 h 4305008"/>
              <a:gd name="connsiteX258" fmla="*/ 3992792 w 5593163"/>
              <a:gd name="connsiteY258" fmla="*/ 3022706 h 4305008"/>
              <a:gd name="connsiteX259" fmla="*/ 3992766 w 5593163"/>
              <a:gd name="connsiteY259" fmla="*/ 3022211 h 4305008"/>
              <a:gd name="connsiteX260" fmla="*/ 3992267 w 5593163"/>
              <a:gd name="connsiteY260" fmla="*/ 3022244 h 4305008"/>
              <a:gd name="connsiteX261" fmla="*/ 3991674 w 5593163"/>
              <a:gd name="connsiteY261" fmla="*/ 3010804 h 4305008"/>
              <a:gd name="connsiteX262" fmla="*/ 3991674 w 5593163"/>
              <a:gd name="connsiteY262" fmla="*/ 3058630 h 4305008"/>
              <a:gd name="connsiteX263" fmla="*/ 3992268 w 5593163"/>
              <a:gd name="connsiteY263" fmla="*/ 3047280 h 4305008"/>
              <a:gd name="connsiteX264" fmla="*/ 3992766 w 5593163"/>
              <a:gd name="connsiteY264" fmla="*/ 3047312 h 4305008"/>
              <a:gd name="connsiteX265" fmla="*/ 3992792 w 5593163"/>
              <a:gd name="connsiteY265" fmla="*/ 3046822 h 4305008"/>
              <a:gd name="connsiteX266" fmla="*/ 4009880 w 5593163"/>
              <a:gd name="connsiteY266" fmla="*/ 3048432 h 4305008"/>
              <a:gd name="connsiteX267" fmla="*/ 4105341 w 5593163"/>
              <a:gd name="connsiteY267" fmla="*/ 3057426 h 4305008"/>
              <a:gd name="connsiteX268" fmla="*/ 4121554 w 5593163"/>
              <a:gd name="connsiteY268" fmla="*/ 3058953 h 4305008"/>
              <a:gd name="connsiteX269" fmla="*/ 4121671 w 5593163"/>
              <a:gd name="connsiteY269" fmla="*/ 3060092 h 4305008"/>
              <a:gd name="connsiteX270" fmla="*/ 4811836 w 5593163"/>
              <a:gd name="connsiteY270" fmla="*/ 3747690 h 4305008"/>
              <a:gd name="connsiteX271" fmla="*/ 4812342 w 5593163"/>
              <a:gd name="connsiteY271" fmla="*/ 3747753 h 4305008"/>
              <a:gd name="connsiteX272" fmla="*/ 4812882 w 5593163"/>
              <a:gd name="connsiteY272" fmla="*/ 3754390 h 4305008"/>
              <a:gd name="connsiteX273" fmla="*/ 4820346 w 5593163"/>
              <a:gd name="connsiteY273" fmla="*/ 3846121 h 4305008"/>
              <a:gd name="connsiteX274" fmla="*/ 4821717 w 5593163"/>
              <a:gd name="connsiteY274" fmla="*/ 3862969 h 4305008"/>
              <a:gd name="connsiteX275" fmla="*/ 4821124 w 5593163"/>
              <a:gd name="connsiteY275" fmla="*/ 3874319 h 4305008"/>
              <a:gd name="connsiteX276" fmla="*/ 4820625 w 5593163"/>
              <a:gd name="connsiteY276" fmla="*/ 3874286 h 4305008"/>
              <a:gd name="connsiteX277" fmla="*/ 4820599 w 5593163"/>
              <a:gd name="connsiteY277" fmla="*/ 3874777 h 4305008"/>
              <a:gd name="connsiteX278" fmla="*/ 4803481 w 5593163"/>
              <a:gd name="connsiteY278" fmla="*/ 3873164 h 4305008"/>
              <a:gd name="connsiteX279" fmla="*/ 4708054 w 5593163"/>
              <a:gd name="connsiteY279" fmla="*/ 3864173 h 4305008"/>
              <a:gd name="connsiteX280" fmla="*/ 4691837 w 5593163"/>
              <a:gd name="connsiteY280" fmla="*/ 3862645 h 4305008"/>
              <a:gd name="connsiteX281" fmla="*/ 4691721 w 5593163"/>
              <a:gd name="connsiteY281" fmla="*/ 3861506 h 4305008"/>
              <a:gd name="connsiteX282" fmla="*/ 4001556 w 5593163"/>
              <a:gd name="connsiteY282" fmla="*/ 3173908 h 4305008"/>
              <a:gd name="connsiteX283" fmla="*/ 4001050 w 5593163"/>
              <a:gd name="connsiteY283" fmla="*/ 3173846 h 4305008"/>
              <a:gd name="connsiteX284" fmla="*/ 4000512 w 5593163"/>
              <a:gd name="connsiteY284" fmla="*/ 3167222 h 4305008"/>
              <a:gd name="connsiteX285" fmla="*/ 3993045 w 5593163"/>
              <a:gd name="connsiteY285" fmla="*/ 3075472 h 4305008"/>
              <a:gd name="connsiteX286" fmla="*/ 3991674 w 5593163"/>
              <a:gd name="connsiteY286" fmla="*/ 3058630 h 4305008"/>
              <a:gd name="connsiteX287" fmla="*/ 3293448 w 5593163"/>
              <a:gd name="connsiteY287" fmla="*/ 636203 h 4305008"/>
              <a:gd name="connsiteX288" fmla="*/ 3836757 w 5593163"/>
              <a:gd name="connsiteY288" fmla="*/ 1181049 h 4305008"/>
              <a:gd name="connsiteX289" fmla="*/ 3293448 w 5593163"/>
              <a:gd name="connsiteY289" fmla="*/ 636203 h 4305008"/>
              <a:gd name="connsiteX290" fmla="*/ 3293448 w 5593163"/>
              <a:gd name="connsiteY290" fmla="*/ 2333028 h 4305008"/>
              <a:gd name="connsiteX291" fmla="*/ 3836757 w 5593163"/>
              <a:gd name="connsiteY291" fmla="*/ 2877874 h 4305008"/>
              <a:gd name="connsiteX292" fmla="*/ 3293448 w 5593163"/>
              <a:gd name="connsiteY292" fmla="*/ 2333028 h 4305008"/>
              <a:gd name="connsiteX293" fmla="*/ 3293446 w 5593163"/>
              <a:gd name="connsiteY293" fmla="*/ 2034258 h 4305008"/>
              <a:gd name="connsiteX294" fmla="*/ 3836755 w 5593163"/>
              <a:gd name="connsiteY294" fmla="*/ 1493690 h 4305008"/>
              <a:gd name="connsiteX295" fmla="*/ 3293446 w 5593163"/>
              <a:gd name="connsiteY295" fmla="*/ 2034258 h 4305008"/>
              <a:gd name="connsiteX296" fmla="*/ 3293446 w 5593163"/>
              <a:gd name="connsiteY296" fmla="*/ 3731083 h 4305008"/>
              <a:gd name="connsiteX297" fmla="*/ 3836755 w 5593163"/>
              <a:gd name="connsiteY297" fmla="*/ 3190516 h 4305008"/>
              <a:gd name="connsiteX298" fmla="*/ 3293446 w 5593163"/>
              <a:gd name="connsiteY298" fmla="*/ 3731083 h 4305008"/>
              <a:gd name="connsiteX299" fmla="*/ 3150081 w 5593163"/>
              <a:gd name="connsiteY299" fmla="*/ 503273 h 4305008"/>
              <a:gd name="connsiteX300" fmla="*/ 3150675 w 5593163"/>
              <a:gd name="connsiteY300" fmla="*/ 491833 h 4305008"/>
              <a:gd name="connsiteX301" fmla="*/ 3151173 w 5593163"/>
              <a:gd name="connsiteY301" fmla="*/ 491866 h 4305008"/>
              <a:gd name="connsiteX302" fmla="*/ 3151199 w 5593163"/>
              <a:gd name="connsiteY302" fmla="*/ 491372 h 4305008"/>
              <a:gd name="connsiteX303" fmla="*/ 3168287 w 5593163"/>
              <a:gd name="connsiteY303" fmla="*/ 492995 h 4305008"/>
              <a:gd name="connsiteX304" fmla="*/ 3263748 w 5593163"/>
              <a:gd name="connsiteY304" fmla="*/ 502060 h 4305008"/>
              <a:gd name="connsiteX305" fmla="*/ 3279961 w 5593163"/>
              <a:gd name="connsiteY305" fmla="*/ 503599 h 4305008"/>
              <a:gd name="connsiteX306" fmla="*/ 3280078 w 5593163"/>
              <a:gd name="connsiteY306" fmla="*/ 504747 h 4305008"/>
              <a:gd name="connsiteX307" fmla="*/ 3970244 w 5593163"/>
              <a:gd name="connsiteY307" fmla="*/ 1197788 h 4305008"/>
              <a:gd name="connsiteX308" fmla="*/ 3970749 w 5593163"/>
              <a:gd name="connsiteY308" fmla="*/ 1197851 h 4305008"/>
              <a:gd name="connsiteX309" fmla="*/ 3971290 w 5593163"/>
              <a:gd name="connsiteY309" fmla="*/ 1204541 h 4305008"/>
              <a:gd name="connsiteX310" fmla="*/ 3978754 w 5593163"/>
              <a:gd name="connsiteY310" fmla="*/ 1296998 h 4305008"/>
              <a:gd name="connsiteX311" fmla="*/ 3980124 w 5593163"/>
              <a:gd name="connsiteY311" fmla="*/ 1313979 h 4305008"/>
              <a:gd name="connsiteX312" fmla="*/ 3979531 w 5593163"/>
              <a:gd name="connsiteY312" fmla="*/ 1325419 h 4305008"/>
              <a:gd name="connsiteX313" fmla="*/ 3979032 w 5593163"/>
              <a:gd name="connsiteY313" fmla="*/ 1325386 h 4305008"/>
              <a:gd name="connsiteX314" fmla="*/ 3979006 w 5593163"/>
              <a:gd name="connsiteY314" fmla="*/ 1325881 h 4305008"/>
              <a:gd name="connsiteX315" fmla="*/ 3961888 w 5593163"/>
              <a:gd name="connsiteY315" fmla="*/ 1324255 h 4305008"/>
              <a:gd name="connsiteX316" fmla="*/ 3866461 w 5593163"/>
              <a:gd name="connsiteY316" fmla="*/ 1315193 h 4305008"/>
              <a:gd name="connsiteX317" fmla="*/ 3850245 w 5593163"/>
              <a:gd name="connsiteY317" fmla="*/ 1313653 h 4305008"/>
              <a:gd name="connsiteX318" fmla="*/ 3850129 w 5593163"/>
              <a:gd name="connsiteY318" fmla="*/ 1312505 h 4305008"/>
              <a:gd name="connsiteX319" fmla="*/ 3159963 w 5593163"/>
              <a:gd name="connsiteY319" fmla="*/ 619464 h 4305008"/>
              <a:gd name="connsiteX320" fmla="*/ 3159457 w 5593163"/>
              <a:gd name="connsiteY320" fmla="*/ 619401 h 4305008"/>
              <a:gd name="connsiteX321" fmla="*/ 3158919 w 5593163"/>
              <a:gd name="connsiteY321" fmla="*/ 612725 h 4305008"/>
              <a:gd name="connsiteX322" fmla="*/ 3151452 w 5593163"/>
              <a:gd name="connsiteY322" fmla="*/ 520249 h 4305008"/>
              <a:gd name="connsiteX323" fmla="*/ 3150081 w 5593163"/>
              <a:gd name="connsiteY323" fmla="*/ 503273 h 4305008"/>
              <a:gd name="connsiteX324" fmla="*/ 3150081 w 5593163"/>
              <a:gd name="connsiteY324" fmla="*/ 2200098 h 4305008"/>
              <a:gd name="connsiteX325" fmla="*/ 3150675 w 5593163"/>
              <a:gd name="connsiteY325" fmla="*/ 2188658 h 4305008"/>
              <a:gd name="connsiteX326" fmla="*/ 3151173 w 5593163"/>
              <a:gd name="connsiteY326" fmla="*/ 2188691 h 4305008"/>
              <a:gd name="connsiteX327" fmla="*/ 3151199 w 5593163"/>
              <a:gd name="connsiteY327" fmla="*/ 2188197 h 4305008"/>
              <a:gd name="connsiteX328" fmla="*/ 3168287 w 5593163"/>
              <a:gd name="connsiteY328" fmla="*/ 2189820 h 4305008"/>
              <a:gd name="connsiteX329" fmla="*/ 3263748 w 5593163"/>
              <a:gd name="connsiteY329" fmla="*/ 2198885 h 4305008"/>
              <a:gd name="connsiteX330" fmla="*/ 3279961 w 5593163"/>
              <a:gd name="connsiteY330" fmla="*/ 2200424 h 4305008"/>
              <a:gd name="connsiteX331" fmla="*/ 3280078 w 5593163"/>
              <a:gd name="connsiteY331" fmla="*/ 2201572 h 4305008"/>
              <a:gd name="connsiteX332" fmla="*/ 3970244 w 5593163"/>
              <a:gd name="connsiteY332" fmla="*/ 2894613 h 4305008"/>
              <a:gd name="connsiteX333" fmla="*/ 3970749 w 5593163"/>
              <a:gd name="connsiteY333" fmla="*/ 2894676 h 4305008"/>
              <a:gd name="connsiteX334" fmla="*/ 3971290 w 5593163"/>
              <a:gd name="connsiteY334" fmla="*/ 2901366 h 4305008"/>
              <a:gd name="connsiteX335" fmla="*/ 3978754 w 5593163"/>
              <a:gd name="connsiteY335" fmla="*/ 2993823 h 4305008"/>
              <a:gd name="connsiteX336" fmla="*/ 3980124 w 5593163"/>
              <a:gd name="connsiteY336" fmla="*/ 3010804 h 4305008"/>
              <a:gd name="connsiteX337" fmla="*/ 3979531 w 5593163"/>
              <a:gd name="connsiteY337" fmla="*/ 3022244 h 4305008"/>
              <a:gd name="connsiteX338" fmla="*/ 3979032 w 5593163"/>
              <a:gd name="connsiteY338" fmla="*/ 3022211 h 4305008"/>
              <a:gd name="connsiteX339" fmla="*/ 3979006 w 5593163"/>
              <a:gd name="connsiteY339" fmla="*/ 3022706 h 4305008"/>
              <a:gd name="connsiteX340" fmla="*/ 3961888 w 5593163"/>
              <a:gd name="connsiteY340" fmla="*/ 3021080 h 4305008"/>
              <a:gd name="connsiteX341" fmla="*/ 3866461 w 5593163"/>
              <a:gd name="connsiteY341" fmla="*/ 3012018 h 4305008"/>
              <a:gd name="connsiteX342" fmla="*/ 3850245 w 5593163"/>
              <a:gd name="connsiteY342" fmla="*/ 3010478 h 4305008"/>
              <a:gd name="connsiteX343" fmla="*/ 3850129 w 5593163"/>
              <a:gd name="connsiteY343" fmla="*/ 3009330 h 4305008"/>
              <a:gd name="connsiteX344" fmla="*/ 3159963 w 5593163"/>
              <a:gd name="connsiteY344" fmla="*/ 2316289 h 4305008"/>
              <a:gd name="connsiteX345" fmla="*/ 3159457 w 5593163"/>
              <a:gd name="connsiteY345" fmla="*/ 2316226 h 4305008"/>
              <a:gd name="connsiteX346" fmla="*/ 3158919 w 5593163"/>
              <a:gd name="connsiteY346" fmla="*/ 2309550 h 4305008"/>
              <a:gd name="connsiteX347" fmla="*/ 3151452 w 5593163"/>
              <a:gd name="connsiteY347" fmla="*/ 2217074 h 4305008"/>
              <a:gd name="connsiteX348" fmla="*/ 3150081 w 5593163"/>
              <a:gd name="connsiteY348" fmla="*/ 2200098 h 4305008"/>
              <a:gd name="connsiteX349" fmla="*/ 3150081 w 5593163"/>
              <a:gd name="connsiteY349" fmla="*/ 3896923 h 4305008"/>
              <a:gd name="connsiteX350" fmla="*/ 3150675 w 5593163"/>
              <a:gd name="connsiteY350" fmla="*/ 3885483 h 4305008"/>
              <a:gd name="connsiteX351" fmla="*/ 3151173 w 5593163"/>
              <a:gd name="connsiteY351" fmla="*/ 3885516 h 4305008"/>
              <a:gd name="connsiteX352" fmla="*/ 3151199 w 5593163"/>
              <a:gd name="connsiteY352" fmla="*/ 3885022 h 4305008"/>
              <a:gd name="connsiteX353" fmla="*/ 3168287 w 5593163"/>
              <a:gd name="connsiteY353" fmla="*/ 3886645 h 4305008"/>
              <a:gd name="connsiteX354" fmla="*/ 3263748 w 5593163"/>
              <a:gd name="connsiteY354" fmla="*/ 3895710 h 4305008"/>
              <a:gd name="connsiteX355" fmla="*/ 3279961 w 5593163"/>
              <a:gd name="connsiteY355" fmla="*/ 3897249 h 4305008"/>
              <a:gd name="connsiteX356" fmla="*/ 3280078 w 5593163"/>
              <a:gd name="connsiteY356" fmla="*/ 3898397 h 4305008"/>
              <a:gd name="connsiteX357" fmla="*/ 3840331 w 5593163"/>
              <a:gd name="connsiteY357" fmla="*/ 4255797 h 4305008"/>
              <a:gd name="connsiteX358" fmla="*/ 3868775 w 5593163"/>
              <a:gd name="connsiteY358" fmla="*/ 4305008 h 4305008"/>
              <a:gd name="connsiteX359" fmla="*/ 3717725 w 5593163"/>
              <a:gd name="connsiteY359" fmla="*/ 4305008 h 4305008"/>
              <a:gd name="connsiteX360" fmla="*/ 3665602 w 5593163"/>
              <a:gd name="connsiteY360" fmla="*/ 4241205 h 4305008"/>
              <a:gd name="connsiteX361" fmla="*/ 3293448 w 5593163"/>
              <a:gd name="connsiteY361" fmla="*/ 4029853 h 4305008"/>
              <a:gd name="connsiteX362" fmla="*/ 3392629 w 5593163"/>
              <a:gd name="connsiteY362" fmla="*/ 4271827 h 4305008"/>
              <a:gd name="connsiteX363" fmla="*/ 3419311 w 5593163"/>
              <a:gd name="connsiteY363" fmla="*/ 4305008 h 4305008"/>
              <a:gd name="connsiteX364" fmla="*/ 3265201 w 5593163"/>
              <a:gd name="connsiteY364" fmla="*/ 4305008 h 4305008"/>
              <a:gd name="connsiteX365" fmla="*/ 3235080 w 5593163"/>
              <a:gd name="connsiteY365" fmla="*/ 4254710 h 4305008"/>
              <a:gd name="connsiteX366" fmla="*/ 3159963 w 5593163"/>
              <a:gd name="connsiteY366" fmla="*/ 4013114 h 4305008"/>
              <a:gd name="connsiteX367" fmla="*/ 3159457 w 5593163"/>
              <a:gd name="connsiteY367" fmla="*/ 4013051 h 4305008"/>
              <a:gd name="connsiteX368" fmla="*/ 3158919 w 5593163"/>
              <a:gd name="connsiteY368" fmla="*/ 4006375 h 4305008"/>
              <a:gd name="connsiteX369" fmla="*/ 3151452 w 5593163"/>
              <a:gd name="connsiteY369" fmla="*/ 3913899 h 4305008"/>
              <a:gd name="connsiteX370" fmla="*/ 3150081 w 5593163"/>
              <a:gd name="connsiteY370" fmla="*/ 3896923 h 4305008"/>
              <a:gd name="connsiteX371" fmla="*/ 3150079 w 5593163"/>
              <a:gd name="connsiteY371" fmla="*/ 469318 h 4305008"/>
              <a:gd name="connsiteX372" fmla="*/ 3151450 w 5593163"/>
              <a:gd name="connsiteY372" fmla="*/ 452471 h 4305008"/>
              <a:gd name="connsiteX373" fmla="*/ 3158914 w 5593163"/>
              <a:gd name="connsiteY373" fmla="*/ 360740 h 4305008"/>
              <a:gd name="connsiteX374" fmla="*/ 3159454 w 5593163"/>
              <a:gd name="connsiteY374" fmla="*/ 354103 h 4305008"/>
              <a:gd name="connsiteX375" fmla="*/ 3159960 w 5593163"/>
              <a:gd name="connsiteY375" fmla="*/ 354040 h 4305008"/>
              <a:gd name="connsiteX376" fmla="*/ 3244173 w 5593163"/>
              <a:gd name="connsiteY376" fmla="*/ 96778 h 4305008"/>
              <a:gd name="connsiteX377" fmla="*/ 3306807 w 5593163"/>
              <a:gd name="connsiteY377" fmla="*/ 0 h 4305008"/>
              <a:gd name="connsiteX378" fmla="*/ 3475182 w 5593163"/>
              <a:gd name="connsiteY378" fmla="*/ 0 h 4305008"/>
              <a:gd name="connsiteX379" fmla="*/ 3406954 w 5593163"/>
              <a:gd name="connsiteY379" fmla="*/ 76659 h 4305008"/>
              <a:gd name="connsiteX380" fmla="*/ 3293446 w 5593163"/>
              <a:gd name="connsiteY380" fmla="*/ 337433 h 4305008"/>
              <a:gd name="connsiteX381" fmla="*/ 3732420 w 5593163"/>
              <a:gd name="connsiteY381" fmla="*/ 44350 h 4305008"/>
              <a:gd name="connsiteX382" fmla="*/ 3754649 w 5593163"/>
              <a:gd name="connsiteY382" fmla="*/ 0 h 4305008"/>
              <a:gd name="connsiteX383" fmla="*/ 3903287 w 5593163"/>
              <a:gd name="connsiteY383" fmla="*/ 0 h 4305008"/>
              <a:gd name="connsiteX384" fmla="*/ 3851448 w 5593163"/>
              <a:gd name="connsiteY384" fmla="*/ 95636 h 4305008"/>
              <a:gd name="connsiteX385" fmla="*/ 3280075 w 5593163"/>
              <a:gd name="connsiteY385" fmla="*/ 467856 h 4305008"/>
              <a:gd name="connsiteX386" fmla="*/ 3279959 w 5593163"/>
              <a:gd name="connsiteY386" fmla="*/ 468995 h 4305008"/>
              <a:gd name="connsiteX387" fmla="*/ 3263742 w 5593163"/>
              <a:gd name="connsiteY387" fmla="*/ 470523 h 4305008"/>
              <a:gd name="connsiteX388" fmla="*/ 3168316 w 5593163"/>
              <a:gd name="connsiteY388" fmla="*/ 479514 h 4305008"/>
              <a:gd name="connsiteX389" fmla="*/ 3151197 w 5593163"/>
              <a:gd name="connsiteY389" fmla="*/ 481127 h 4305008"/>
              <a:gd name="connsiteX390" fmla="*/ 3151171 w 5593163"/>
              <a:gd name="connsiteY390" fmla="*/ 480636 h 4305008"/>
              <a:gd name="connsiteX391" fmla="*/ 3150672 w 5593163"/>
              <a:gd name="connsiteY391" fmla="*/ 480669 h 4305008"/>
              <a:gd name="connsiteX392" fmla="*/ 3150079 w 5593163"/>
              <a:gd name="connsiteY392" fmla="*/ 469318 h 4305008"/>
              <a:gd name="connsiteX393" fmla="*/ 3150079 w 5593163"/>
              <a:gd name="connsiteY393" fmla="*/ 2166144 h 4305008"/>
              <a:gd name="connsiteX394" fmla="*/ 3151450 w 5593163"/>
              <a:gd name="connsiteY394" fmla="*/ 2149296 h 4305008"/>
              <a:gd name="connsiteX395" fmla="*/ 3158914 w 5593163"/>
              <a:gd name="connsiteY395" fmla="*/ 2057565 h 4305008"/>
              <a:gd name="connsiteX396" fmla="*/ 3159454 w 5593163"/>
              <a:gd name="connsiteY396" fmla="*/ 2050928 h 4305008"/>
              <a:gd name="connsiteX397" fmla="*/ 3159960 w 5593163"/>
              <a:gd name="connsiteY397" fmla="*/ 2050865 h 4305008"/>
              <a:gd name="connsiteX398" fmla="*/ 3850126 w 5593163"/>
              <a:gd name="connsiteY398" fmla="*/ 1363267 h 4305008"/>
              <a:gd name="connsiteX399" fmla="*/ 3850243 w 5593163"/>
              <a:gd name="connsiteY399" fmla="*/ 1362128 h 4305008"/>
              <a:gd name="connsiteX400" fmla="*/ 3866455 w 5593163"/>
              <a:gd name="connsiteY400" fmla="*/ 1360601 h 4305008"/>
              <a:gd name="connsiteX401" fmla="*/ 3961917 w 5593163"/>
              <a:gd name="connsiteY401" fmla="*/ 1351607 h 4305008"/>
              <a:gd name="connsiteX402" fmla="*/ 3979004 w 5593163"/>
              <a:gd name="connsiteY402" fmla="*/ 1349997 h 4305008"/>
              <a:gd name="connsiteX403" fmla="*/ 3979030 w 5593163"/>
              <a:gd name="connsiteY403" fmla="*/ 1350487 h 4305008"/>
              <a:gd name="connsiteX404" fmla="*/ 3979528 w 5593163"/>
              <a:gd name="connsiteY404" fmla="*/ 1350455 h 4305008"/>
              <a:gd name="connsiteX405" fmla="*/ 3980122 w 5593163"/>
              <a:gd name="connsiteY405" fmla="*/ 1361805 h 4305008"/>
              <a:gd name="connsiteX406" fmla="*/ 3978752 w 5593163"/>
              <a:gd name="connsiteY406" fmla="*/ 1378647 h 4305008"/>
              <a:gd name="connsiteX407" fmla="*/ 3971285 w 5593163"/>
              <a:gd name="connsiteY407" fmla="*/ 1470397 h 4305008"/>
              <a:gd name="connsiteX408" fmla="*/ 3970746 w 5593163"/>
              <a:gd name="connsiteY408" fmla="*/ 1477021 h 4305008"/>
              <a:gd name="connsiteX409" fmla="*/ 3970241 w 5593163"/>
              <a:gd name="connsiteY409" fmla="*/ 1477083 h 4305008"/>
              <a:gd name="connsiteX410" fmla="*/ 3280075 w 5593163"/>
              <a:gd name="connsiteY410" fmla="*/ 2164681 h 4305008"/>
              <a:gd name="connsiteX411" fmla="*/ 3279959 w 5593163"/>
              <a:gd name="connsiteY411" fmla="*/ 2165820 h 4305008"/>
              <a:gd name="connsiteX412" fmla="*/ 3263742 w 5593163"/>
              <a:gd name="connsiteY412" fmla="*/ 2167348 h 4305008"/>
              <a:gd name="connsiteX413" fmla="*/ 3168316 w 5593163"/>
              <a:gd name="connsiteY413" fmla="*/ 2176339 h 4305008"/>
              <a:gd name="connsiteX414" fmla="*/ 3151197 w 5593163"/>
              <a:gd name="connsiteY414" fmla="*/ 2177952 h 4305008"/>
              <a:gd name="connsiteX415" fmla="*/ 3151171 w 5593163"/>
              <a:gd name="connsiteY415" fmla="*/ 2177461 h 4305008"/>
              <a:gd name="connsiteX416" fmla="*/ 3150672 w 5593163"/>
              <a:gd name="connsiteY416" fmla="*/ 2177494 h 4305008"/>
              <a:gd name="connsiteX417" fmla="*/ 3150079 w 5593163"/>
              <a:gd name="connsiteY417" fmla="*/ 2166144 h 4305008"/>
              <a:gd name="connsiteX418" fmla="*/ 3150079 w 5593163"/>
              <a:gd name="connsiteY418" fmla="*/ 3862969 h 4305008"/>
              <a:gd name="connsiteX419" fmla="*/ 3151450 w 5593163"/>
              <a:gd name="connsiteY419" fmla="*/ 3846121 h 4305008"/>
              <a:gd name="connsiteX420" fmla="*/ 3158914 w 5593163"/>
              <a:gd name="connsiteY420" fmla="*/ 3754390 h 4305008"/>
              <a:gd name="connsiteX421" fmla="*/ 3159454 w 5593163"/>
              <a:gd name="connsiteY421" fmla="*/ 3747753 h 4305008"/>
              <a:gd name="connsiteX422" fmla="*/ 3159960 w 5593163"/>
              <a:gd name="connsiteY422" fmla="*/ 3747690 h 4305008"/>
              <a:gd name="connsiteX423" fmla="*/ 3850126 w 5593163"/>
              <a:gd name="connsiteY423" fmla="*/ 3060092 h 4305008"/>
              <a:gd name="connsiteX424" fmla="*/ 3850243 w 5593163"/>
              <a:gd name="connsiteY424" fmla="*/ 3058953 h 4305008"/>
              <a:gd name="connsiteX425" fmla="*/ 3866455 w 5593163"/>
              <a:gd name="connsiteY425" fmla="*/ 3057426 h 4305008"/>
              <a:gd name="connsiteX426" fmla="*/ 3961917 w 5593163"/>
              <a:gd name="connsiteY426" fmla="*/ 3048432 h 4305008"/>
              <a:gd name="connsiteX427" fmla="*/ 3979004 w 5593163"/>
              <a:gd name="connsiteY427" fmla="*/ 3046822 h 4305008"/>
              <a:gd name="connsiteX428" fmla="*/ 3979030 w 5593163"/>
              <a:gd name="connsiteY428" fmla="*/ 3047312 h 4305008"/>
              <a:gd name="connsiteX429" fmla="*/ 3979528 w 5593163"/>
              <a:gd name="connsiteY429" fmla="*/ 3047280 h 4305008"/>
              <a:gd name="connsiteX430" fmla="*/ 3980122 w 5593163"/>
              <a:gd name="connsiteY430" fmla="*/ 3058630 h 4305008"/>
              <a:gd name="connsiteX431" fmla="*/ 3978752 w 5593163"/>
              <a:gd name="connsiteY431" fmla="*/ 3075472 h 4305008"/>
              <a:gd name="connsiteX432" fmla="*/ 3971285 w 5593163"/>
              <a:gd name="connsiteY432" fmla="*/ 3167222 h 4305008"/>
              <a:gd name="connsiteX433" fmla="*/ 3970746 w 5593163"/>
              <a:gd name="connsiteY433" fmla="*/ 3173846 h 4305008"/>
              <a:gd name="connsiteX434" fmla="*/ 3970241 w 5593163"/>
              <a:gd name="connsiteY434" fmla="*/ 3173908 h 4305008"/>
              <a:gd name="connsiteX435" fmla="*/ 3280075 w 5593163"/>
              <a:gd name="connsiteY435" fmla="*/ 3861506 h 4305008"/>
              <a:gd name="connsiteX436" fmla="*/ 3279959 w 5593163"/>
              <a:gd name="connsiteY436" fmla="*/ 3862645 h 4305008"/>
              <a:gd name="connsiteX437" fmla="*/ 3263742 w 5593163"/>
              <a:gd name="connsiteY437" fmla="*/ 3864173 h 4305008"/>
              <a:gd name="connsiteX438" fmla="*/ 3168316 w 5593163"/>
              <a:gd name="connsiteY438" fmla="*/ 3873164 h 4305008"/>
              <a:gd name="connsiteX439" fmla="*/ 3151197 w 5593163"/>
              <a:gd name="connsiteY439" fmla="*/ 3874777 h 4305008"/>
              <a:gd name="connsiteX440" fmla="*/ 3151171 w 5593163"/>
              <a:gd name="connsiteY440" fmla="*/ 3874286 h 4305008"/>
              <a:gd name="connsiteX441" fmla="*/ 3150672 w 5593163"/>
              <a:gd name="connsiteY441" fmla="*/ 3874319 h 4305008"/>
              <a:gd name="connsiteX442" fmla="*/ 3150079 w 5593163"/>
              <a:gd name="connsiteY442" fmla="*/ 3862969 h 4305008"/>
              <a:gd name="connsiteX443" fmla="*/ 2442890 w 5593163"/>
              <a:gd name="connsiteY443" fmla="*/ 1181049 h 4305008"/>
              <a:gd name="connsiteX444" fmla="*/ 2986199 w 5593163"/>
              <a:gd name="connsiteY444" fmla="*/ 636203 h 4305008"/>
              <a:gd name="connsiteX445" fmla="*/ 2442890 w 5593163"/>
              <a:gd name="connsiteY445" fmla="*/ 1181049 h 4305008"/>
              <a:gd name="connsiteX446" fmla="*/ 2442890 w 5593163"/>
              <a:gd name="connsiteY446" fmla="*/ 1493690 h 4305008"/>
              <a:gd name="connsiteX447" fmla="*/ 2986199 w 5593163"/>
              <a:gd name="connsiteY447" fmla="*/ 2034258 h 4305008"/>
              <a:gd name="connsiteX448" fmla="*/ 2442890 w 5593163"/>
              <a:gd name="connsiteY448" fmla="*/ 1493690 h 4305008"/>
              <a:gd name="connsiteX449" fmla="*/ 2442890 w 5593163"/>
              <a:gd name="connsiteY449" fmla="*/ 2877874 h 4305008"/>
              <a:gd name="connsiteX450" fmla="*/ 2986199 w 5593163"/>
              <a:gd name="connsiteY450" fmla="*/ 2333028 h 4305008"/>
              <a:gd name="connsiteX451" fmla="*/ 2442890 w 5593163"/>
              <a:gd name="connsiteY451" fmla="*/ 2877874 h 4305008"/>
              <a:gd name="connsiteX452" fmla="*/ 2442890 w 5593163"/>
              <a:gd name="connsiteY452" fmla="*/ 3190516 h 4305008"/>
              <a:gd name="connsiteX453" fmla="*/ 2986199 w 5593163"/>
              <a:gd name="connsiteY453" fmla="*/ 3731083 h 4305008"/>
              <a:gd name="connsiteX454" fmla="*/ 2442890 w 5593163"/>
              <a:gd name="connsiteY454" fmla="*/ 3190516 h 4305008"/>
              <a:gd name="connsiteX455" fmla="*/ 2410871 w 5593163"/>
              <a:gd name="connsiteY455" fmla="*/ 4305008 h 4305008"/>
              <a:gd name="connsiteX456" fmla="*/ 2439316 w 5593163"/>
              <a:gd name="connsiteY456" fmla="*/ 4255797 h 4305008"/>
              <a:gd name="connsiteX457" fmla="*/ 2999569 w 5593163"/>
              <a:gd name="connsiteY457" fmla="*/ 3898397 h 4305008"/>
              <a:gd name="connsiteX458" fmla="*/ 2999686 w 5593163"/>
              <a:gd name="connsiteY458" fmla="*/ 3897249 h 4305008"/>
              <a:gd name="connsiteX459" fmla="*/ 3015899 w 5593163"/>
              <a:gd name="connsiteY459" fmla="*/ 3895710 h 4305008"/>
              <a:gd name="connsiteX460" fmla="*/ 3111360 w 5593163"/>
              <a:gd name="connsiteY460" fmla="*/ 3886645 h 4305008"/>
              <a:gd name="connsiteX461" fmla="*/ 3128448 w 5593163"/>
              <a:gd name="connsiteY461" fmla="*/ 3885022 h 4305008"/>
              <a:gd name="connsiteX462" fmla="*/ 3128474 w 5593163"/>
              <a:gd name="connsiteY462" fmla="*/ 3885516 h 4305008"/>
              <a:gd name="connsiteX463" fmla="*/ 3128972 w 5593163"/>
              <a:gd name="connsiteY463" fmla="*/ 3885483 h 4305008"/>
              <a:gd name="connsiteX464" fmla="*/ 3129566 w 5593163"/>
              <a:gd name="connsiteY464" fmla="*/ 3896923 h 4305008"/>
              <a:gd name="connsiteX465" fmla="*/ 3128195 w 5593163"/>
              <a:gd name="connsiteY465" fmla="*/ 3913899 h 4305008"/>
              <a:gd name="connsiteX466" fmla="*/ 3120728 w 5593163"/>
              <a:gd name="connsiteY466" fmla="*/ 4006375 h 4305008"/>
              <a:gd name="connsiteX467" fmla="*/ 3120190 w 5593163"/>
              <a:gd name="connsiteY467" fmla="*/ 4013051 h 4305008"/>
              <a:gd name="connsiteX468" fmla="*/ 3119684 w 5593163"/>
              <a:gd name="connsiteY468" fmla="*/ 4013114 h 4305008"/>
              <a:gd name="connsiteX469" fmla="*/ 3044567 w 5593163"/>
              <a:gd name="connsiteY469" fmla="*/ 4254710 h 4305008"/>
              <a:gd name="connsiteX470" fmla="*/ 3014445 w 5593163"/>
              <a:gd name="connsiteY470" fmla="*/ 4305008 h 4305008"/>
              <a:gd name="connsiteX471" fmla="*/ 2860336 w 5593163"/>
              <a:gd name="connsiteY471" fmla="*/ 4305008 h 4305008"/>
              <a:gd name="connsiteX472" fmla="*/ 2887018 w 5593163"/>
              <a:gd name="connsiteY472" fmla="*/ 4271827 h 4305008"/>
              <a:gd name="connsiteX473" fmla="*/ 2986199 w 5593163"/>
              <a:gd name="connsiteY473" fmla="*/ 4029853 h 4305008"/>
              <a:gd name="connsiteX474" fmla="*/ 2614045 w 5593163"/>
              <a:gd name="connsiteY474" fmla="*/ 4241205 h 4305008"/>
              <a:gd name="connsiteX475" fmla="*/ 2561922 w 5593163"/>
              <a:gd name="connsiteY475" fmla="*/ 4305008 h 4305008"/>
              <a:gd name="connsiteX476" fmla="*/ 2376360 w 5593163"/>
              <a:gd name="connsiteY476" fmla="*/ 0 h 4305008"/>
              <a:gd name="connsiteX477" fmla="*/ 2524998 w 5593163"/>
              <a:gd name="connsiteY477" fmla="*/ 0 h 4305008"/>
              <a:gd name="connsiteX478" fmla="*/ 2547226 w 5593163"/>
              <a:gd name="connsiteY478" fmla="*/ 44350 h 4305008"/>
              <a:gd name="connsiteX479" fmla="*/ 2986199 w 5593163"/>
              <a:gd name="connsiteY479" fmla="*/ 337433 h 4305008"/>
              <a:gd name="connsiteX480" fmla="*/ 2872691 w 5593163"/>
              <a:gd name="connsiteY480" fmla="*/ 76659 h 4305008"/>
              <a:gd name="connsiteX481" fmla="*/ 2804464 w 5593163"/>
              <a:gd name="connsiteY481" fmla="*/ 0 h 4305008"/>
              <a:gd name="connsiteX482" fmla="*/ 2972839 w 5593163"/>
              <a:gd name="connsiteY482" fmla="*/ 0 h 4305008"/>
              <a:gd name="connsiteX483" fmla="*/ 3035473 w 5593163"/>
              <a:gd name="connsiteY483" fmla="*/ 96778 h 4305008"/>
              <a:gd name="connsiteX484" fmla="*/ 3119686 w 5593163"/>
              <a:gd name="connsiteY484" fmla="*/ 354040 h 4305008"/>
              <a:gd name="connsiteX485" fmla="*/ 3120191 w 5593163"/>
              <a:gd name="connsiteY485" fmla="*/ 354103 h 4305008"/>
              <a:gd name="connsiteX486" fmla="*/ 3120732 w 5593163"/>
              <a:gd name="connsiteY486" fmla="*/ 360740 h 4305008"/>
              <a:gd name="connsiteX487" fmla="*/ 3128196 w 5593163"/>
              <a:gd name="connsiteY487" fmla="*/ 452471 h 4305008"/>
              <a:gd name="connsiteX488" fmla="*/ 3129566 w 5593163"/>
              <a:gd name="connsiteY488" fmla="*/ 469318 h 4305008"/>
              <a:gd name="connsiteX489" fmla="*/ 3128973 w 5593163"/>
              <a:gd name="connsiteY489" fmla="*/ 480669 h 4305008"/>
              <a:gd name="connsiteX490" fmla="*/ 3128474 w 5593163"/>
              <a:gd name="connsiteY490" fmla="*/ 480636 h 4305008"/>
              <a:gd name="connsiteX491" fmla="*/ 3128448 w 5593163"/>
              <a:gd name="connsiteY491" fmla="*/ 481127 h 4305008"/>
              <a:gd name="connsiteX492" fmla="*/ 3111330 w 5593163"/>
              <a:gd name="connsiteY492" fmla="*/ 479514 h 4305008"/>
              <a:gd name="connsiteX493" fmla="*/ 3015903 w 5593163"/>
              <a:gd name="connsiteY493" fmla="*/ 470523 h 4305008"/>
              <a:gd name="connsiteX494" fmla="*/ 2999687 w 5593163"/>
              <a:gd name="connsiteY494" fmla="*/ 468995 h 4305008"/>
              <a:gd name="connsiteX495" fmla="*/ 2999571 w 5593163"/>
              <a:gd name="connsiteY495" fmla="*/ 467856 h 4305008"/>
              <a:gd name="connsiteX496" fmla="*/ 2428199 w 5593163"/>
              <a:gd name="connsiteY496" fmla="*/ 95636 h 4305008"/>
              <a:gd name="connsiteX497" fmla="*/ 2299523 w 5593163"/>
              <a:gd name="connsiteY497" fmla="*/ 1313979 h 4305008"/>
              <a:gd name="connsiteX498" fmla="*/ 2300894 w 5593163"/>
              <a:gd name="connsiteY498" fmla="*/ 1296998 h 4305008"/>
              <a:gd name="connsiteX499" fmla="*/ 2308358 w 5593163"/>
              <a:gd name="connsiteY499" fmla="*/ 1204541 h 4305008"/>
              <a:gd name="connsiteX500" fmla="*/ 2308898 w 5593163"/>
              <a:gd name="connsiteY500" fmla="*/ 1197851 h 4305008"/>
              <a:gd name="connsiteX501" fmla="*/ 2309404 w 5593163"/>
              <a:gd name="connsiteY501" fmla="*/ 1197788 h 4305008"/>
              <a:gd name="connsiteX502" fmla="*/ 2999570 w 5593163"/>
              <a:gd name="connsiteY502" fmla="*/ 504747 h 4305008"/>
              <a:gd name="connsiteX503" fmla="*/ 2999687 w 5593163"/>
              <a:gd name="connsiteY503" fmla="*/ 503599 h 4305008"/>
              <a:gd name="connsiteX504" fmla="*/ 3015899 w 5593163"/>
              <a:gd name="connsiteY504" fmla="*/ 502060 h 4305008"/>
              <a:gd name="connsiteX505" fmla="*/ 3111361 w 5593163"/>
              <a:gd name="connsiteY505" fmla="*/ 492995 h 4305008"/>
              <a:gd name="connsiteX506" fmla="*/ 3128448 w 5593163"/>
              <a:gd name="connsiteY506" fmla="*/ 491372 h 4305008"/>
              <a:gd name="connsiteX507" fmla="*/ 3128474 w 5593163"/>
              <a:gd name="connsiteY507" fmla="*/ 491866 h 4305008"/>
              <a:gd name="connsiteX508" fmla="*/ 3128972 w 5593163"/>
              <a:gd name="connsiteY508" fmla="*/ 491833 h 4305008"/>
              <a:gd name="connsiteX509" fmla="*/ 3129566 w 5593163"/>
              <a:gd name="connsiteY509" fmla="*/ 503273 h 4305008"/>
              <a:gd name="connsiteX510" fmla="*/ 3128196 w 5593163"/>
              <a:gd name="connsiteY510" fmla="*/ 520249 h 4305008"/>
              <a:gd name="connsiteX511" fmla="*/ 3120729 w 5593163"/>
              <a:gd name="connsiteY511" fmla="*/ 612725 h 4305008"/>
              <a:gd name="connsiteX512" fmla="*/ 3120190 w 5593163"/>
              <a:gd name="connsiteY512" fmla="*/ 619401 h 4305008"/>
              <a:gd name="connsiteX513" fmla="*/ 3119685 w 5593163"/>
              <a:gd name="connsiteY513" fmla="*/ 619464 h 4305008"/>
              <a:gd name="connsiteX514" fmla="*/ 2429519 w 5593163"/>
              <a:gd name="connsiteY514" fmla="*/ 1312505 h 4305008"/>
              <a:gd name="connsiteX515" fmla="*/ 2429403 w 5593163"/>
              <a:gd name="connsiteY515" fmla="*/ 1313653 h 4305008"/>
              <a:gd name="connsiteX516" fmla="*/ 2413186 w 5593163"/>
              <a:gd name="connsiteY516" fmla="*/ 1315193 h 4305008"/>
              <a:gd name="connsiteX517" fmla="*/ 2317760 w 5593163"/>
              <a:gd name="connsiteY517" fmla="*/ 1324255 h 4305008"/>
              <a:gd name="connsiteX518" fmla="*/ 2300641 w 5593163"/>
              <a:gd name="connsiteY518" fmla="*/ 1325881 h 4305008"/>
              <a:gd name="connsiteX519" fmla="*/ 2300615 w 5593163"/>
              <a:gd name="connsiteY519" fmla="*/ 1325386 h 4305008"/>
              <a:gd name="connsiteX520" fmla="*/ 2300116 w 5593163"/>
              <a:gd name="connsiteY520" fmla="*/ 1325419 h 4305008"/>
              <a:gd name="connsiteX521" fmla="*/ 2299523 w 5593163"/>
              <a:gd name="connsiteY521" fmla="*/ 1313979 h 4305008"/>
              <a:gd name="connsiteX522" fmla="*/ 2299523 w 5593163"/>
              <a:gd name="connsiteY522" fmla="*/ 1361805 h 4305008"/>
              <a:gd name="connsiteX523" fmla="*/ 2300117 w 5593163"/>
              <a:gd name="connsiteY523" fmla="*/ 1350455 h 4305008"/>
              <a:gd name="connsiteX524" fmla="*/ 2300615 w 5593163"/>
              <a:gd name="connsiteY524" fmla="*/ 1350487 h 4305008"/>
              <a:gd name="connsiteX525" fmla="*/ 2300641 w 5593163"/>
              <a:gd name="connsiteY525" fmla="*/ 1349997 h 4305008"/>
              <a:gd name="connsiteX526" fmla="*/ 2317729 w 5593163"/>
              <a:gd name="connsiteY526" fmla="*/ 1351607 h 4305008"/>
              <a:gd name="connsiteX527" fmla="*/ 2413190 w 5593163"/>
              <a:gd name="connsiteY527" fmla="*/ 1360601 h 4305008"/>
              <a:gd name="connsiteX528" fmla="*/ 2429403 w 5593163"/>
              <a:gd name="connsiteY528" fmla="*/ 1362128 h 4305008"/>
              <a:gd name="connsiteX529" fmla="*/ 2429520 w 5593163"/>
              <a:gd name="connsiteY529" fmla="*/ 1363267 h 4305008"/>
              <a:gd name="connsiteX530" fmla="*/ 3119686 w 5593163"/>
              <a:gd name="connsiteY530" fmla="*/ 2050865 h 4305008"/>
              <a:gd name="connsiteX531" fmla="*/ 3120191 w 5593163"/>
              <a:gd name="connsiteY531" fmla="*/ 2050928 h 4305008"/>
              <a:gd name="connsiteX532" fmla="*/ 3120732 w 5593163"/>
              <a:gd name="connsiteY532" fmla="*/ 2057565 h 4305008"/>
              <a:gd name="connsiteX533" fmla="*/ 3128196 w 5593163"/>
              <a:gd name="connsiteY533" fmla="*/ 2149296 h 4305008"/>
              <a:gd name="connsiteX534" fmla="*/ 3129566 w 5593163"/>
              <a:gd name="connsiteY534" fmla="*/ 2166144 h 4305008"/>
              <a:gd name="connsiteX535" fmla="*/ 3128973 w 5593163"/>
              <a:gd name="connsiteY535" fmla="*/ 2177494 h 4305008"/>
              <a:gd name="connsiteX536" fmla="*/ 3128474 w 5593163"/>
              <a:gd name="connsiteY536" fmla="*/ 2177461 h 4305008"/>
              <a:gd name="connsiteX537" fmla="*/ 3128448 w 5593163"/>
              <a:gd name="connsiteY537" fmla="*/ 2177952 h 4305008"/>
              <a:gd name="connsiteX538" fmla="*/ 3111330 w 5593163"/>
              <a:gd name="connsiteY538" fmla="*/ 2176339 h 4305008"/>
              <a:gd name="connsiteX539" fmla="*/ 3015903 w 5593163"/>
              <a:gd name="connsiteY539" fmla="*/ 2167348 h 4305008"/>
              <a:gd name="connsiteX540" fmla="*/ 2999687 w 5593163"/>
              <a:gd name="connsiteY540" fmla="*/ 2165820 h 4305008"/>
              <a:gd name="connsiteX541" fmla="*/ 2999571 w 5593163"/>
              <a:gd name="connsiteY541" fmla="*/ 2164681 h 4305008"/>
              <a:gd name="connsiteX542" fmla="*/ 2309405 w 5593163"/>
              <a:gd name="connsiteY542" fmla="*/ 1477083 h 4305008"/>
              <a:gd name="connsiteX543" fmla="*/ 2308899 w 5593163"/>
              <a:gd name="connsiteY543" fmla="*/ 1477021 h 4305008"/>
              <a:gd name="connsiteX544" fmla="*/ 2308361 w 5593163"/>
              <a:gd name="connsiteY544" fmla="*/ 1470397 h 4305008"/>
              <a:gd name="connsiteX545" fmla="*/ 2300894 w 5593163"/>
              <a:gd name="connsiteY545" fmla="*/ 1378647 h 4305008"/>
              <a:gd name="connsiteX546" fmla="*/ 2299523 w 5593163"/>
              <a:gd name="connsiteY546" fmla="*/ 1361805 h 4305008"/>
              <a:gd name="connsiteX547" fmla="*/ 2299523 w 5593163"/>
              <a:gd name="connsiteY547" fmla="*/ 3010804 h 4305008"/>
              <a:gd name="connsiteX548" fmla="*/ 2300894 w 5593163"/>
              <a:gd name="connsiteY548" fmla="*/ 2993823 h 4305008"/>
              <a:gd name="connsiteX549" fmla="*/ 2308358 w 5593163"/>
              <a:gd name="connsiteY549" fmla="*/ 2901366 h 4305008"/>
              <a:gd name="connsiteX550" fmla="*/ 2308898 w 5593163"/>
              <a:gd name="connsiteY550" fmla="*/ 2894676 h 4305008"/>
              <a:gd name="connsiteX551" fmla="*/ 2309404 w 5593163"/>
              <a:gd name="connsiteY551" fmla="*/ 2894613 h 4305008"/>
              <a:gd name="connsiteX552" fmla="*/ 2999570 w 5593163"/>
              <a:gd name="connsiteY552" fmla="*/ 2201572 h 4305008"/>
              <a:gd name="connsiteX553" fmla="*/ 2999687 w 5593163"/>
              <a:gd name="connsiteY553" fmla="*/ 2200424 h 4305008"/>
              <a:gd name="connsiteX554" fmla="*/ 3015899 w 5593163"/>
              <a:gd name="connsiteY554" fmla="*/ 2198885 h 4305008"/>
              <a:gd name="connsiteX555" fmla="*/ 3111361 w 5593163"/>
              <a:gd name="connsiteY555" fmla="*/ 2189820 h 4305008"/>
              <a:gd name="connsiteX556" fmla="*/ 3128448 w 5593163"/>
              <a:gd name="connsiteY556" fmla="*/ 2188197 h 4305008"/>
              <a:gd name="connsiteX557" fmla="*/ 3128474 w 5593163"/>
              <a:gd name="connsiteY557" fmla="*/ 2188691 h 4305008"/>
              <a:gd name="connsiteX558" fmla="*/ 3128972 w 5593163"/>
              <a:gd name="connsiteY558" fmla="*/ 2188658 h 4305008"/>
              <a:gd name="connsiteX559" fmla="*/ 3129566 w 5593163"/>
              <a:gd name="connsiteY559" fmla="*/ 2200098 h 4305008"/>
              <a:gd name="connsiteX560" fmla="*/ 3128196 w 5593163"/>
              <a:gd name="connsiteY560" fmla="*/ 2217074 h 4305008"/>
              <a:gd name="connsiteX561" fmla="*/ 3120729 w 5593163"/>
              <a:gd name="connsiteY561" fmla="*/ 2309550 h 4305008"/>
              <a:gd name="connsiteX562" fmla="*/ 3120190 w 5593163"/>
              <a:gd name="connsiteY562" fmla="*/ 2316226 h 4305008"/>
              <a:gd name="connsiteX563" fmla="*/ 3119685 w 5593163"/>
              <a:gd name="connsiteY563" fmla="*/ 2316289 h 4305008"/>
              <a:gd name="connsiteX564" fmla="*/ 2429519 w 5593163"/>
              <a:gd name="connsiteY564" fmla="*/ 3009330 h 4305008"/>
              <a:gd name="connsiteX565" fmla="*/ 2429403 w 5593163"/>
              <a:gd name="connsiteY565" fmla="*/ 3010478 h 4305008"/>
              <a:gd name="connsiteX566" fmla="*/ 2413186 w 5593163"/>
              <a:gd name="connsiteY566" fmla="*/ 3012018 h 4305008"/>
              <a:gd name="connsiteX567" fmla="*/ 2317760 w 5593163"/>
              <a:gd name="connsiteY567" fmla="*/ 3021080 h 4305008"/>
              <a:gd name="connsiteX568" fmla="*/ 2300641 w 5593163"/>
              <a:gd name="connsiteY568" fmla="*/ 3022706 h 4305008"/>
              <a:gd name="connsiteX569" fmla="*/ 2300615 w 5593163"/>
              <a:gd name="connsiteY569" fmla="*/ 3022211 h 4305008"/>
              <a:gd name="connsiteX570" fmla="*/ 2300116 w 5593163"/>
              <a:gd name="connsiteY570" fmla="*/ 3022244 h 4305008"/>
              <a:gd name="connsiteX571" fmla="*/ 2299523 w 5593163"/>
              <a:gd name="connsiteY571" fmla="*/ 3010804 h 4305008"/>
              <a:gd name="connsiteX572" fmla="*/ 2299523 w 5593163"/>
              <a:gd name="connsiteY572" fmla="*/ 3058630 h 4305008"/>
              <a:gd name="connsiteX573" fmla="*/ 2300117 w 5593163"/>
              <a:gd name="connsiteY573" fmla="*/ 3047280 h 4305008"/>
              <a:gd name="connsiteX574" fmla="*/ 2300615 w 5593163"/>
              <a:gd name="connsiteY574" fmla="*/ 3047312 h 4305008"/>
              <a:gd name="connsiteX575" fmla="*/ 2300641 w 5593163"/>
              <a:gd name="connsiteY575" fmla="*/ 3046822 h 4305008"/>
              <a:gd name="connsiteX576" fmla="*/ 2317729 w 5593163"/>
              <a:gd name="connsiteY576" fmla="*/ 3048432 h 4305008"/>
              <a:gd name="connsiteX577" fmla="*/ 2413190 w 5593163"/>
              <a:gd name="connsiteY577" fmla="*/ 3057426 h 4305008"/>
              <a:gd name="connsiteX578" fmla="*/ 2429403 w 5593163"/>
              <a:gd name="connsiteY578" fmla="*/ 3058953 h 4305008"/>
              <a:gd name="connsiteX579" fmla="*/ 2429520 w 5593163"/>
              <a:gd name="connsiteY579" fmla="*/ 3060092 h 4305008"/>
              <a:gd name="connsiteX580" fmla="*/ 3119686 w 5593163"/>
              <a:gd name="connsiteY580" fmla="*/ 3747690 h 4305008"/>
              <a:gd name="connsiteX581" fmla="*/ 3120191 w 5593163"/>
              <a:gd name="connsiteY581" fmla="*/ 3747753 h 4305008"/>
              <a:gd name="connsiteX582" fmla="*/ 3120732 w 5593163"/>
              <a:gd name="connsiteY582" fmla="*/ 3754390 h 4305008"/>
              <a:gd name="connsiteX583" fmla="*/ 3128196 w 5593163"/>
              <a:gd name="connsiteY583" fmla="*/ 3846121 h 4305008"/>
              <a:gd name="connsiteX584" fmla="*/ 3129566 w 5593163"/>
              <a:gd name="connsiteY584" fmla="*/ 3862969 h 4305008"/>
              <a:gd name="connsiteX585" fmla="*/ 3128973 w 5593163"/>
              <a:gd name="connsiteY585" fmla="*/ 3874319 h 4305008"/>
              <a:gd name="connsiteX586" fmla="*/ 3128474 w 5593163"/>
              <a:gd name="connsiteY586" fmla="*/ 3874286 h 4305008"/>
              <a:gd name="connsiteX587" fmla="*/ 3128448 w 5593163"/>
              <a:gd name="connsiteY587" fmla="*/ 3874777 h 4305008"/>
              <a:gd name="connsiteX588" fmla="*/ 3111330 w 5593163"/>
              <a:gd name="connsiteY588" fmla="*/ 3873164 h 4305008"/>
              <a:gd name="connsiteX589" fmla="*/ 3015903 w 5593163"/>
              <a:gd name="connsiteY589" fmla="*/ 3864173 h 4305008"/>
              <a:gd name="connsiteX590" fmla="*/ 2999687 w 5593163"/>
              <a:gd name="connsiteY590" fmla="*/ 3862645 h 4305008"/>
              <a:gd name="connsiteX591" fmla="*/ 2999571 w 5593163"/>
              <a:gd name="connsiteY591" fmla="*/ 3861506 h 4305008"/>
              <a:gd name="connsiteX592" fmla="*/ 2309405 w 5593163"/>
              <a:gd name="connsiteY592" fmla="*/ 3173908 h 4305008"/>
              <a:gd name="connsiteX593" fmla="*/ 2308899 w 5593163"/>
              <a:gd name="connsiteY593" fmla="*/ 3173846 h 4305008"/>
              <a:gd name="connsiteX594" fmla="*/ 2308361 w 5593163"/>
              <a:gd name="connsiteY594" fmla="*/ 3167222 h 4305008"/>
              <a:gd name="connsiteX595" fmla="*/ 2300894 w 5593163"/>
              <a:gd name="connsiteY595" fmla="*/ 3075472 h 4305008"/>
              <a:gd name="connsiteX596" fmla="*/ 2299523 w 5593163"/>
              <a:gd name="connsiteY596" fmla="*/ 3058630 h 4305008"/>
              <a:gd name="connsiteX597" fmla="*/ 1601297 w 5593163"/>
              <a:gd name="connsiteY597" fmla="*/ 636203 h 4305008"/>
              <a:gd name="connsiteX598" fmla="*/ 2144606 w 5593163"/>
              <a:gd name="connsiteY598" fmla="*/ 1181049 h 4305008"/>
              <a:gd name="connsiteX599" fmla="*/ 1601297 w 5593163"/>
              <a:gd name="connsiteY599" fmla="*/ 636203 h 4305008"/>
              <a:gd name="connsiteX600" fmla="*/ 1601297 w 5593163"/>
              <a:gd name="connsiteY600" fmla="*/ 2333028 h 4305008"/>
              <a:gd name="connsiteX601" fmla="*/ 2144606 w 5593163"/>
              <a:gd name="connsiteY601" fmla="*/ 2877874 h 4305008"/>
              <a:gd name="connsiteX602" fmla="*/ 1601297 w 5593163"/>
              <a:gd name="connsiteY602" fmla="*/ 2333028 h 4305008"/>
              <a:gd name="connsiteX603" fmla="*/ 1601295 w 5593163"/>
              <a:gd name="connsiteY603" fmla="*/ 2034258 h 4305008"/>
              <a:gd name="connsiteX604" fmla="*/ 2144604 w 5593163"/>
              <a:gd name="connsiteY604" fmla="*/ 1493690 h 4305008"/>
              <a:gd name="connsiteX605" fmla="*/ 1601295 w 5593163"/>
              <a:gd name="connsiteY605" fmla="*/ 2034258 h 4305008"/>
              <a:gd name="connsiteX606" fmla="*/ 1601295 w 5593163"/>
              <a:gd name="connsiteY606" fmla="*/ 3731083 h 4305008"/>
              <a:gd name="connsiteX607" fmla="*/ 2144604 w 5593163"/>
              <a:gd name="connsiteY607" fmla="*/ 3190516 h 4305008"/>
              <a:gd name="connsiteX608" fmla="*/ 1601295 w 5593163"/>
              <a:gd name="connsiteY608" fmla="*/ 3731083 h 4305008"/>
              <a:gd name="connsiteX609" fmla="*/ 1457930 w 5593163"/>
              <a:gd name="connsiteY609" fmla="*/ 503273 h 4305008"/>
              <a:gd name="connsiteX610" fmla="*/ 1458524 w 5593163"/>
              <a:gd name="connsiteY610" fmla="*/ 491833 h 4305008"/>
              <a:gd name="connsiteX611" fmla="*/ 1459022 w 5593163"/>
              <a:gd name="connsiteY611" fmla="*/ 491866 h 4305008"/>
              <a:gd name="connsiteX612" fmla="*/ 1459048 w 5593163"/>
              <a:gd name="connsiteY612" fmla="*/ 491372 h 4305008"/>
              <a:gd name="connsiteX613" fmla="*/ 1476135 w 5593163"/>
              <a:gd name="connsiteY613" fmla="*/ 492995 h 4305008"/>
              <a:gd name="connsiteX614" fmla="*/ 1571597 w 5593163"/>
              <a:gd name="connsiteY614" fmla="*/ 502060 h 4305008"/>
              <a:gd name="connsiteX615" fmla="*/ 1587809 w 5593163"/>
              <a:gd name="connsiteY615" fmla="*/ 503599 h 4305008"/>
              <a:gd name="connsiteX616" fmla="*/ 1587926 w 5593163"/>
              <a:gd name="connsiteY616" fmla="*/ 504747 h 4305008"/>
              <a:gd name="connsiteX617" fmla="*/ 2278092 w 5593163"/>
              <a:gd name="connsiteY617" fmla="*/ 1197788 h 4305008"/>
              <a:gd name="connsiteX618" fmla="*/ 2278598 w 5593163"/>
              <a:gd name="connsiteY618" fmla="*/ 1197851 h 4305008"/>
              <a:gd name="connsiteX619" fmla="*/ 2279138 w 5593163"/>
              <a:gd name="connsiteY619" fmla="*/ 1204541 h 4305008"/>
              <a:gd name="connsiteX620" fmla="*/ 2286602 w 5593163"/>
              <a:gd name="connsiteY620" fmla="*/ 1296998 h 4305008"/>
              <a:gd name="connsiteX621" fmla="*/ 2287973 w 5593163"/>
              <a:gd name="connsiteY621" fmla="*/ 1313979 h 4305008"/>
              <a:gd name="connsiteX622" fmla="*/ 2287380 w 5593163"/>
              <a:gd name="connsiteY622" fmla="*/ 1325419 h 4305008"/>
              <a:gd name="connsiteX623" fmla="*/ 2286881 w 5593163"/>
              <a:gd name="connsiteY623" fmla="*/ 1325386 h 4305008"/>
              <a:gd name="connsiteX624" fmla="*/ 2286855 w 5593163"/>
              <a:gd name="connsiteY624" fmla="*/ 1325881 h 4305008"/>
              <a:gd name="connsiteX625" fmla="*/ 2269736 w 5593163"/>
              <a:gd name="connsiteY625" fmla="*/ 1324255 h 4305008"/>
              <a:gd name="connsiteX626" fmla="*/ 2174310 w 5593163"/>
              <a:gd name="connsiteY626" fmla="*/ 1315193 h 4305008"/>
              <a:gd name="connsiteX627" fmla="*/ 2158093 w 5593163"/>
              <a:gd name="connsiteY627" fmla="*/ 1313653 h 4305008"/>
              <a:gd name="connsiteX628" fmla="*/ 2157977 w 5593163"/>
              <a:gd name="connsiteY628" fmla="*/ 1312505 h 4305008"/>
              <a:gd name="connsiteX629" fmla="*/ 1467811 w 5593163"/>
              <a:gd name="connsiteY629" fmla="*/ 619464 h 4305008"/>
              <a:gd name="connsiteX630" fmla="*/ 1467306 w 5593163"/>
              <a:gd name="connsiteY630" fmla="*/ 619401 h 4305008"/>
              <a:gd name="connsiteX631" fmla="*/ 1466767 w 5593163"/>
              <a:gd name="connsiteY631" fmla="*/ 612725 h 4305008"/>
              <a:gd name="connsiteX632" fmla="*/ 1459300 w 5593163"/>
              <a:gd name="connsiteY632" fmla="*/ 520249 h 4305008"/>
              <a:gd name="connsiteX633" fmla="*/ 1457930 w 5593163"/>
              <a:gd name="connsiteY633" fmla="*/ 503273 h 4305008"/>
              <a:gd name="connsiteX634" fmla="*/ 1457930 w 5593163"/>
              <a:gd name="connsiteY634" fmla="*/ 2200098 h 4305008"/>
              <a:gd name="connsiteX635" fmla="*/ 1458524 w 5593163"/>
              <a:gd name="connsiteY635" fmla="*/ 2188658 h 4305008"/>
              <a:gd name="connsiteX636" fmla="*/ 1459022 w 5593163"/>
              <a:gd name="connsiteY636" fmla="*/ 2188691 h 4305008"/>
              <a:gd name="connsiteX637" fmla="*/ 1459048 w 5593163"/>
              <a:gd name="connsiteY637" fmla="*/ 2188197 h 4305008"/>
              <a:gd name="connsiteX638" fmla="*/ 1476135 w 5593163"/>
              <a:gd name="connsiteY638" fmla="*/ 2189820 h 4305008"/>
              <a:gd name="connsiteX639" fmla="*/ 1571597 w 5593163"/>
              <a:gd name="connsiteY639" fmla="*/ 2198885 h 4305008"/>
              <a:gd name="connsiteX640" fmla="*/ 1587809 w 5593163"/>
              <a:gd name="connsiteY640" fmla="*/ 2200424 h 4305008"/>
              <a:gd name="connsiteX641" fmla="*/ 1587926 w 5593163"/>
              <a:gd name="connsiteY641" fmla="*/ 2201572 h 4305008"/>
              <a:gd name="connsiteX642" fmla="*/ 2278092 w 5593163"/>
              <a:gd name="connsiteY642" fmla="*/ 2894613 h 4305008"/>
              <a:gd name="connsiteX643" fmla="*/ 2278598 w 5593163"/>
              <a:gd name="connsiteY643" fmla="*/ 2894676 h 4305008"/>
              <a:gd name="connsiteX644" fmla="*/ 2279138 w 5593163"/>
              <a:gd name="connsiteY644" fmla="*/ 2901366 h 4305008"/>
              <a:gd name="connsiteX645" fmla="*/ 2286602 w 5593163"/>
              <a:gd name="connsiteY645" fmla="*/ 2993823 h 4305008"/>
              <a:gd name="connsiteX646" fmla="*/ 2287973 w 5593163"/>
              <a:gd name="connsiteY646" fmla="*/ 3010804 h 4305008"/>
              <a:gd name="connsiteX647" fmla="*/ 2287380 w 5593163"/>
              <a:gd name="connsiteY647" fmla="*/ 3022244 h 4305008"/>
              <a:gd name="connsiteX648" fmla="*/ 2286881 w 5593163"/>
              <a:gd name="connsiteY648" fmla="*/ 3022211 h 4305008"/>
              <a:gd name="connsiteX649" fmla="*/ 2286855 w 5593163"/>
              <a:gd name="connsiteY649" fmla="*/ 3022706 h 4305008"/>
              <a:gd name="connsiteX650" fmla="*/ 2269736 w 5593163"/>
              <a:gd name="connsiteY650" fmla="*/ 3021080 h 4305008"/>
              <a:gd name="connsiteX651" fmla="*/ 2174310 w 5593163"/>
              <a:gd name="connsiteY651" fmla="*/ 3012018 h 4305008"/>
              <a:gd name="connsiteX652" fmla="*/ 2158093 w 5593163"/>
              <a:gd name="connsiteY652" fmla="*/ 3010478 h 4305008"/>
              <a:gd name="connsiteX653" fmla="*/ 2157977 w 5593163"/>
              <a:gd name="connsiteY653" fmla="*/ 3009330 h 4305008"/>
              <a:gd name="connsiteX654" fmla="*/ 1467811 w 5593163"/>
              <a:gd name="connsiteY654" fmla="*/ 2316289 h 4305008"/>
              <a:gd name="connsiteX655" fmla="*/ 1467306 w 5593163"/>
              <a:gd name="connsiteY655" fmla="*/ 2316226 h 4305008"/>
              <a:gd name="connsiteX656" fmla="*/ 1466767 w 5593163"/>
              <a:gd name="connsiteY656" fmla="*/ 2309550 h 4305008"/>
              <a:gd name="connsiteX657" fmla="*/ 1459300 w 5593163"/>
              <a:gd name="connsiteY657" fmla="*/ 2217074 h 4305008"/>
              <a:gd name="connsiteX658" fmla="*/ 1457930 w 5593163"/>
              <a:gd name="connsiteY658" fmla="*/ 2200098 h 4305008"/>
              <a:gd name="connsiteX659" fmla="*/ 1457930 w 5593163"/>
              <a:gd name="connsiteY659" fmla="*/ 3896923 h 4305008"/>
              <a:gd name="connsiteX660" fmla="*/ 1458524 w 5593163"/>
              <a:gd name="connsiteY660" fmla="*/ 3885483 h 4305008"/>
              <a:gd name="connsiteX661" fmla="*/ 1459022 w 5593163"/>
              <a:gd name="connsiteY661" fmla="*/ 3885516 h 4305008"/>
              <a:gd name="connsiteX662" fmla="*/ 1459048 w 5593163"/>
              <a:gd name="connsiteY662" fmla="*/ 3885022 h 4305008"/>
              <a:gd name="connsiteX663" fmla="*/ 1476135 w 5593163"/>
              <a:gd name="connsiteY663" fmla="*/ 3886645 h 4305008"/>
              <a:gd name="connsiteX664" fmla="*/ 1571597 w 5593163"/>
              <a:gd name="connsiteY664" fmla="*/ 3895710 h 4305008"/>
              <a:gd name="connsiteX665" fmla="*/ 1587809 w 5593163"/>
              <a:gd name="connsiteY665" fmla="*/ 3897249 h 4305008"/>
              <a:gd name="connsiteX666" fmla="*/ 1587926 w 5593163"/>
              <a:gd name="connsiteY666" fmla="*/ 3898397 h 4305008"/>
              <a:gd name="connsiteX667" fmla="*/ 2148179 w 5593163"/>
              <a:gd name="connsiteY667" fmla="*/ 4255797 h 4305008"/>
              <a:gd name="connsiteX668" fmla="*/ 2176624 w 5593163"/>
              <a:gd name="connsiteY668" fmla="*/ 4305008 h 4305008"/>
              <a:gd name="connsiteX669" fmla="*/ 2025574 w 5593163"/>
              <a:gd name="connsiteY669" fmla="*/ 4305008 h 4305008"/>
              <a:gd name="connsiteX670" fmla="*/ 1973451 w 5593163"/>
              <a:gd name="connsiteY670" fmla="*/ 4241205 h 4305008"/>
              <a:gd name="connsiteX671" fmla="*/ 1601297 w 5593163"/>
              <a:gd name="connsiteY671" fmla="*/ 4029853 h 4305008"/>
              <a:gd name="connsiteX672" fmla="*/ 1700478 w 5593163"/>
              <a:gd name="connsiteY672" fmla="*/ 4271827 h 4305008"/>
              <a:gd name="connsiteX673" fmla="*/ 1727160 w 5593163"/>
              <a:gd name="connsiteY673" fmla="*/ 4305008 h 4305008"/>
              <a:gd name="connsiteX674" fmla="*/ 1573050 w 5593163"/>
              <a:gd name="connsiteY674" fmla="*/ 4305008 h 4305008"/>
              <a:gd name="connsiteX675" fmla="*/ 1542929 w 5593163"/>
              <a:gd name="connsiteY675" fmla="*/ 4254710 h 4305008"/>
              <a:gd name="connsiteX676" fmla="*/ 1467811 w 5593163"/>
              <a:gd name="connsiteY676" fmla="*/ 4013114 h 4305008"/>
              <a:gd name="connsiteX677" fmla="*/ 1467306 w 5593163"/>
              <a:gd name="connsiteY677" fmla="*/ 4013051 h 4305008"/>
              <a:gd name="connsiteX678" fmla="*/ 1466767 w 5593163"/>
              <a:gd name="connsiteY678" fmla="*/ 4006375 h 4305008"/>
              <a:gd name="connsiteX679" fmla="*/ 1459300 w 5593163"/>
              <a:gd name="connsiteY679" fmla="*/ 3913899 h 4305008"/>
              <a:gd name="connsiteX680" fmla="*/ 1457930 w 5593163"/>
              <a:gd name="connsiteY680" fmla="*/ 3896923 h 4305008"/>
              <a:gd name="connsiteX681" fmla="*/ 1457928 w 5593163"/>
              <a:gd name="connsiteY681" fmla="*/ 469318 h 4305008"/>
              <a:gd name="connsiteX682" fmla="*/ 1459298 w 5593163"/>
              <a:gd name="connsiteY682" fmla="*/ 452471 h 4305008"/>
              <a:gd name="connsiteX683" fmla="*/ 1466762 w 5593163"/>
              <a:gd name="connsiteY683" fmla="*/ 360740 h 4305008"/>
              <a:gd name="connsiteX684" fmla="*/ 1467303 w 5593163"/>
              <a:gd name="connsiteY684" fmla="*/ 354103 h 4305008"/>
              <a:gd name="connsiteX685" fmla="*/ 1467808 w 5593163"/>
              <a:gd name="connsiteY685" fmla="*/ 354040 h 4305008"/>
              <a:gd name="connsiteX686" fmla="*/ 1552022 w 5593163"/>
              <a:gd name="connsiteY686" fmla="*/ 96778 h 4305008"/>
              <a:gd name="connsiteX687" fmla="*/ 1614656 w 5593163"/>
              <a:gd name="connsiteY687" fmla="*/ 0 h 4305008"/>
              <a:gd name="connsiteX688" fmla="*/ 1783031 w 5593163"/>
              <a:gd name="connsiteY688" fmla="*/ 0 h 4305008"/>
              <a:gd name="connsiteX689" fmla="*/ 1714803 w 5593163"/>
              <a:gd name="connsiteY689" fmla="*/ 76659 h 4305008"/>
              <a:gd name="connsiteX690" fmla="*/ 1601295 w 5593163"/>
              <a:gd name="connsiteY690" fmla="*/ 337433 h 4305008"/>
              <a:gd name="connsiteX691" fmla="*/ 2040269 w 5593163"/>
              <a:gd name="connsiteY691" fmla="*/ 44350 h 4305008"/>
              <a:gd name="connsiteX692" fmla="*/ 2062497 w 5593163"/>
              <a:gd name="connsiteY692" fmla="*/ 0 h 4305008"/>
              <a:gd name="connsiteX693" fmla="*/ 2211135 w 5593163"/>
              <a:gd name="connsiteY693" fmla="*/ 0 h 4305008"/>
              <a:gd name="connsiteX694" fmla="*/ 2159296 w 5593163"/>
              <a:gd name="connsiteY694" fmla="*/ 95636 h 4305008"/>
              <a:gd name="connsiteX695" fmla="*/ 1587923 w 5593163"/>
              <a:gd name="connsiteY695" fmla="*/ 467856 h 4305008"/>
              <a:gd name="connsiteX696" fmla="*/ 1587807 w 5593163"/>
              <a:gd name="connsiteY696" fmla="*/ 468995 h 4305008"/>
              <a:gd name="connsiteX697" fmla="*/ 1571591 w 5593163"/>
              <a:gd name="connsiteY697" fmla="*/ 470523 h 4305008"/>
              <a:gd name="connsiteX698" fmla="*/ 1476164 w 5593163"/>
              <a:gd name="connsiteY698" fmla="*/ 479514 h 4305008"/>
              <a:gd name="connsiteX699" fmla="*/ 1459046 w 5593163"/>
              <a:gd name="connsiteY699" fmla="*/ 481127 h 4305008"/>
              <a:gd name="connsiteX700" fmla="*/ 1459020 w 5593163"/>
              <a:gd name="connsiteY700" fmla="*/ 480636 h 4305008"/>
              <a:gd name="connsiteX701" fmla="*/ 1458521 w 5593163"/>
              <a:gd name="connsiteY701" fmla="*/ 480669 h 4305008"/>
              <a:gd name="connsiteX702" fmla="*/ 1457928 w 5593163"/>
              <a:gd name="connsiteY702" fmla="*/ 469318 h 4305008"/>
              <a:gd name="connsiteX703" fmla="*/ 1457928 w 5593163"/>
              <a:gd name="connsiteY703" fmla="*/ 2166144 h 4305008"/>
              <a:gd name="connsiteX704" fmla="*/ 1459298 w 5593163"/>
              <a:gd name="connsiteY704" fmla="*/ 2149296 h 4305008"/>
              <a:gd name="connsiteX705" fmla="*/ 1466762 w 5593163"/>
              <a:gd name="connsiteY705" fmla="*/ 2057565 h 4305008"/>
              <a:gd name="connsiteX706" fmla="*/ 1467303 w 5593163"/>
              <a:gd name="connsiteY706" fmla="*/ 2050928 h 4305008"/>
              <a:gd name="connsiteX707" fmla="*/ 1467808 w 5593163"/>
              <a:gd name="connsiteY707" fmla="*/ 2050865 h 4305008"/>
              <a:gd name="connsiteX708" fmla="*/ 2157974 w 5593163"/>
              <a:gd name="connsiteY708" fmla="*/ 1363267 h 4305008"/>
              <a:gd name="connsiteX709" fmla="*/ 2158091 w 5593163"/>
              <a:gd name="connsiteY709" fmla="*/ 1362128 h 4305008"/>
              <a:gd name="connsiteX710" fmla="*/ 2174304 w 5593163"/>
              <a:gd name="connsiteY710" fmla="*/ 1360601 h 4305008"/>
              <a:gd name="connsiteX711" fmla="*/ 2269765 w 5593163"/>
              <a:gd name="connsiteY711" fmla="*/ 1351607 h 4305008"/>
              <a:gd name="connsiteX712" fmla="*/ 2286853 w 5593163"/>
              <a:gd name="connsiteY712" fmla="*/ 1349997 h 4305008"/>
              <a:gd name="connsiteX713" fmla="*/ 2286879 w 5593163"/>
              <a:gd name="connsiteY713" fmla="*/ 1350487 h 4305008"/>
              <a:gd name="connsiteX714" fmla="*/ 2287377 w 5593163"/>
              <a:gd name="connsiteY714" fmla="*/ 1350455 h 4305008"/>
              <a:gd name="connsiteX715" fmla="*/ 2287971 w 5593163"/>
              <a:gd name="connsiteY715" fmla="*/ 1361805 h 4305008"/>
              <a:gd name="connsiteX716" fmla="*/ 2286600 w 5593163"/>
              <a:gd name="connsiteY716" fmla="*/ 1378647 h 4305008"/>
              <a:gd name="connsiteX717" fmla="*/ 2279133 w 5593163"/>
              <a:gd name="connsiteY717" fmla="*/ 1470397 h 4305008"/>
              <a:gd name="connsiteX718" fmla="*/ 2278595 w 5593163"/>
              <a:gd name="connsiteY718" fmla="*/ 1477021 h 4305008"/>
              <a:gd name="connsiteX719" fmla="*/ 2278089 w 5593163"/>
              <a:gd name="connsiteY719" fmla="*/ 1477083 h 4305008"/>
              <a:gd name="connsiteX720" fmla="*/ 1587923 w 5593163"/>
              <a:gd name="connsiteY720" fmla="*/ 2164681 h 4305008"/>
              <a:gd name="connsiteX721" fmla="*/ 1587807 w 5593163"/>
              <a:gd name="connsiteY721" fmla="*/ 2165820 h 4305008"/>
              <a:gd name="connsiteX722" fmla="*/ 1571591 w 5593163"/>
              <a:gd name="connsiteY722" fmla="*/ 2167348 h 4305008"/>
              <a:gd name="connsiteX723" fmla="*/ 1476164 w 5593163"/>
              <a:gd name="connsiteY723" fmla="*/ 2176339 h 4305008"/>
              <a:gd name="connsiteX724" fmla="*/ 1459046 w 5593163"/>
              <a:gd name="connsiteY724" fmla="*/ 2177952 h 4305008"/>
              <a:gd name="connsiteX725" fmla="*/ 1459020 w 5593163"/>
              <a:gd name="connsiteY725" fmla="*/ 2177461 h 4305008"/>
              <a:gd name="connsiteX726" fmla="*/ 1458521 w 5593163"/>
              <a:gd name="connsiteY726" fmla="*/ 2177494 h 4305008"/>
              <a:gd name="connsiteX727" fmla="*/ 1457928 w 5593163"/>
              <a:gd name="connsiteY727" fmla="*/ 2166144 h 4305008"/>
              <a:gd name="connsiteX728" fmla="*/ 1457928 w 5593163"/>
              <a:gd name="connsiteY728" fmla="*/ 3862969 h 4305008"/>
              <a:gd name="connsiteX729" fmla="*/ 1459298 w 5593163"/>
              <a:gd name="connsiteY729" fmla="*/ 3846121 h 4305008"/>
              <a:gd name="connsiteX730" fmla="*/ 1466762 w 5593163"/>
              <a:gd name="connsiteY730" fmla="*/ 3754390 h 4305008"/>
              <a:gd name="connsiteX731" fmla="*/ 1467303 w 5593163"/>
              <a:gd name="connsiteY731" fmla="*/ 3747753 h 4305008"/>
              <a:gd name="connsiteX732" fmla="*/ 1467808 w 5593163"/>
              <a:gd name="connsiteY732" fmla="*/ 3747690 h 4305008"/>
              <a:gd name="connsiteX733" fmla="*/ 2157974 w 5593163"/>
              <a:gd name="connsiteY733" fmla="*/ 3060092 h 4305008"/>
              <a:gd name="connsiteX734" fmla="*/ 2158091 w 5593163"/>
              <a:gd name="connsiteY734" fmla="*/ 3058953 h 4305008"/>
              <a:gd name="connsiteX735" fmla="*/ 2174304 w 5593163"/>
              <a:gd name="connsiteY735" fmla="*/ 3057426 h 4305008"/>
              <a:gd name="connsiteX736" fmla="*/ 2269765 w 5593163"/>
              <a:gd name="connsiteY736" fmla="*/ 3048432 h 4305008"/>
              <a:gd name="connsiteX737" fmla="*/ 2286853 w 5593163"/>
              <a:gd name="connsiteY737" fmla="*/ 3046822 h 4305008"/>
              <a:gd name="connsiteX738" fmla="*/ 2286879 w 5593163"/>
              <a:gd name="connsiteY738" fmla="*/ 3047312 h 4305008"/>
              <a:gd name="connsiteX739" fmla="*/ 2287377 w 5593163"/>
              <a:gd name="connsiteY739" fmla="*/ 3047280 h 4305008"/>
              <a:gd name="connsiteX740" fmla="*/ 2287971 w 5593163"/>
              <a:gd name="connsiteY740" fmla="*/ 3058630 h 4305008"/>
              <a:gd name="connsiteX741" fmla="*/ 2286600 w 5593163"/>
              <a:gd name="connsiteY741" fmla="*/ 3075472 h 4305008"/>
              <a:gd name="connsiteX742" fmla="*/ 2279133 w 5593163"/>
              <a:gd name="connsiteY742" fmla="*/ 3167222 h 4305008"/>
              <a:gd name="connsiteX743" fmla="*/ 2278595 w 5593163"/>
              <a:gd name="connsiteY743" fmla="*/ 3173846 h 4305008"/>
              <a:gd name="connsiteX744" fmla="*/ 2278089 w 5593163"/>
              <a:gd name="connsiteY744" fmla="*/ 3173908 h 4305008"/>
              <a:gd name="connsiteX745" fmla="*/ 1587923 w 5593163"/>
              <a:gd name="connsiteY745" fmla="*/ 3861506 h 4305008"/>
              <a:gd name="connsiteX746" fmla="*/ 1587807 w 5593163"/>
              <a:gd name="connsiteY746" fmla="*/ 3862645 h 4305008"/>
              <a:gd name="connsiteX747" fmla="*/ 1571591 w 5593163"/>
              <a:gd name="connsiteY747" fmla="*/ 3864173 h 4305008"/>
              <a:gd name="connsiteX748" fmla="*/ 1476164 w 5593163"/>
              <a:gd name="connsiteY748" fmla="*/ 3873164 h 4305008"/>
              <a:gd name="connsiteX749" fmla="*/ 1459046 w 5593163"/>
              <a:gd name="connsiteY749" fmla="*/ 3874777 h 4305008"/>
              <a:gd name="connsiteX750" fmla="*/ 1459020 w 5593163"/>
              <a:gd name="connsiteY750" fmla="*/ 3874286 h 4305008"/>
              <a:gd name="connsiteX751" fmla="*/ 1458521 w 5593163"/>
              <a:gd name="connsiteY751" fmla="*/ 3874319 h 4305008"/>
              <a:gd name="connsiteX752" fmla="*/ 1457928 w 5593163"/>
              <a:gd name="connsiteY752" fmla="*/ 3862969 h 4305008"/>
              <a:gd name="connsiteX753" fmla="*/ 750739 w 5593163"/>
              <a:gd name="connsiteY753" fmla="*/ 1181049 h 4305008"/>
              <a:gd name="connsiteX754" fmla="*/ 1294048 w 5593163"/>
              <a:gd name="connsiteY754" fmla="*/ 636203 h 4305008"/>
              <a:gd name="connsiteX755" fmla="*/ 750739 w 5593163"/>
              <a:gd name="connsiteY755" fmla="*/ 1181049 h 4305008"/>
              <a:gd name="connsiteX756" fmla="*/ 750739 w 5593163"/>
              <a:gd name="connsiteY756" fmla="*/ 1493690 h 4305008"/>
              <a:gd name="connsiteX757" fmla="*/ 1294048 w 5593163"/>
              <a:gd name="connsiteY757" fmla="*/ 2034258 h 4305008"/>
              <a:gd name="connsiteX758" fmla="*/ 750739 w 5593163"/>
              <a:gd name="connsiteY758" fmla="*/ 1493690 h 4305008"/>
              <a:gd name="connsiteX759" fmla="*/ 750739 w 5593163"/>
              <a:gd name="connsiteY759" fmla="*/ 2877874 h 4305008"/>
              <a:gd name="connsiteX760" fmla="*/ 1294048 w 5593163"/>
              <a:gd name="connsiteY760" fmla="*/ 2333028 h 4305008"/>
              <a:gd name="connsiteX761" fmla="*/ 750739 w 5593163"/>
              <a:gd name="connsiteY761" fmla="*/ 2877874 h 4305008"/>
              <a:gd name="connsiteX762" fmla="*/ 750739 w 5593163"/>
              <a:gd name="connsiteY762" fmla="*/ 3190516 h 4305008"/>
              <a:gd name="connsiteX763" fmla="*/ 1294048 w 5593163"/>
              <a:gd name="connsiteY763" fmla="*/ 3731083 h 4305008"/>
              <a:gd name="connsiteX764" fmla="*/ 750739 w 5593163"/>
              <a:gd name="connsiteY764" fmla="*/ 3190516 h 4305008"/>
              <a:gd name="connsiteX765" fmla="*/ 718720 w 5593163"/>
              <a:gd name="connsiteY765" fmla="*/ 4305008 h 4305008"/>
              <a:gd name="connsiteX766" fmla="*/ 747165 w 5593163"/>
              <a:gd name="connsiteY766" fmla="*/ 4255797 h 4305008"/>
              <a:gd name="connsiteX767" fmla="*/ 1307418 w 5593163"/>
              <a:gd name="connsiteY767" fmla="*/ 3898397 h 4305008"/>
              <a:gd name="connsiteX768" fmla="*/ 1307535 w 5593163"/>
              <a:gd name="connsiteY768" fmla="*/ 3897249 h 4305008"/>
              <a:gd name="connsiteX769" fmla="*/ 1323748 w 5593163"/>
              <a:gd name="connsiteY769" fmla="*/ 3895710 h 4305008"/>
              <a:gd name="connsiteX770" fmla="*/ 1419209 w 5593163"/>
              <a:gd name="connsiteY770" fmla="*/ 3886645 h 4305008"/>
              <a:gd name="connsiteX771" fmla="*/ 1436297 w 5593163"/>
              <a:gd name="connsiteY771" fmla="*/ 3885022 h 4305008"/>
              <a:gd name="connsiteX772" fmla="*/ 1436323 w 5593163"/>
              <a:gd name="connsiteY772" fmla="*/ 3885516 h 4305008"/>
              <a:gd name="connsiteX773" fmla="*/ 1436821 w 5593163"/>
              <a:gd name="connsiteY773" fmla="*/ 3885483 h 4305008"/>
              <a:gd name="connsiteX774" fmla="*/ 1437415 w 5593163"/>
              <a:gd name="connsiteY774" fmla="*/ 3896923 h 4305008"/>
              <a:gd name="connsiteX775" fmla="*/ 1436044 w 5593163"/>
              <a:gd name="connsiteY775" fmla="*/ 3913899 h 4305008"/>
              <a:gd name="connsiteX776" fmla="*/ 1428577 w 5593163"/>
              <a:gd name="connsiteY776" fmla="*/ 4006375 h 4305008"/>
              <a:gd name="connsiteX777" fmla="*/ 1428039 w 5593163"/>
              <a:gd name="connsiteY777" fmla="*/ 4013051 h 4305008"/>
              <a:gd name="connsiteX778" fmla="*/ 1427533 w 5593163"/>
              <a:gd name="connsiteY778" fmla="*/ 4013114 h 4305008"/>
              <a:gd name="connsiteX779" fmla="*/ 1352416 w 5593163"/>
              <a:gd name="connsiteY779" fmla="*/ 4254710 h 4305008"/>
              <a:gd name="connsiteX780" fmla="*/ 1322295 w 5593163"/>
              <a:gd name="connsiteY780" fmla="*/ 4305008 h 4305008"/>
              <a:gd name="connsiteX781" fmla="*/ 1168185 w 5593163"/>
              <a:gd name="connsiteY781" fmla="*/ 4305008 h 4305008"/>
              <a:gd name="connsiteX782" fmla="*/ 1194867 w 5593163"/>
              <a:gd name="connsiteY782" fmla="*/ 4271827 h 4305008"/>
              <a:gd name="connsiteX783" fmla="*/ 1294048 w 5593163"/>
              <a:gd name="connsiteY783" fmla="*/ 4029853 h 4305008"/>
              <a:gd name="connsiteX784" fmla="*/ 921894 w 5593163"/>
              <a:gd name="connsiteY784" fmla="*/ 4241205 h 4305008"/>
              <a:gd name="connsiteX785" fmla="*/ 869771 w 5593163"/>
              <a:gd name="connsiteY785" fmla="*/ 4305008 h 4305008"/>
              <a:gd name="connsiteX786" fmla="*/ 684209 w 5593163"/>
              <a:gd name="connsiteY786" fmla="*/ 0 h 4305008"/>
              <a:gd name="connsiteX787" fmla="*/ 832847 w 5593163"/>
              <a:gd name="connsiteY787" fmla="*/ 0 h 4305008"/>
              <a:gd name="connsiteX788" fmla="*/ 855075 w 5593163"/>
              <a:gd name="connsiteY788" fmla="*/ 44350 h 4305008"/>
              <a:gd name="connsiteX789" fmla="*/ 1294048 w 5593163"/>
              <a:gd name="connsiteY789" fmla="*/ 337433 h 4305008"/>
              <a:gd name="connsiteX790" fmla="*/ 1180541 w 5593163"/>
              <a:gd name="connsiteY790" fmla="*/ 76659 h 4305008"/>
              <a:gd name="connsiteX791" fmla="*/ 1112313 w 5593163"/>
              <a:gd name="connsiteY791" fmla="*/ 0 h 4305008"/>
              <a:gd name="connsiteX792" fmla="*/ 1280688 w 5593163"/>
              <a:gd name="connsiteY792" fmla="*/ 0 h 4305008"/>
              <a:gd name="connsiteX793" fmla="*/ 1343322 w 5593163"/>
              <a:gd name="connsiteY793" fmla="*/ 96778 h 4305008"/>
              <a:gd name="connsiteX794" fmla="*/ 1427534 w 5593163"/>
              <a:gd name="connsiteY794" fmla="*/ 354040 h 4305008"/>
              <a:gd name="connsiteX795" fmla="*/ 1428040 w 5593163"/>
              <a:gd name="connsiteY795" fmla="*/ 354102 h 4305008"/>
              <a:gd name="connsiteX796" fmla="*/ 1428580 w 5593163"/>
              <a:gd name="connsiteY796" fmla="*/ 360740 h 4305008"/>
              <a:gd name="connsiteX797" fmla="*/ 1436044 w 5593163"/>
              <a:gd name="connsiteY797" fmla="*/ 452471 h 4305008"/>
              <a:gd name="connsiteX798" fmla="*/ 1437415 w 5593163"/>
              <a:gd name="connsiteY798" fmla="*/ 469318 h 4305008"/>
              <a:gd name="connsiteX799" fmla="*/ 1436822 w 5593163"/>
              <a:gd name="connsiteY799" fmla="*/ 480669 h 4305008"/>
              <a:gd name="connsiteX800" fmla="*/ 1436323 w 5593163"/>
              <a:gd name="connsiteY800" fmla="*/ 480636 h 4305008"/>
              <a:gd name="connsiteX801" fmla="*/ 1436297 w 5593163"/>
              <a:gd name="connsiteY801" fmla="*/ 481127 h 4305008"/>
              <a:gd name="connsiteX802" fmla="*/ 1419178 w 5593163"/>
              <a:gd name="connsiteY802" fmla="*/ 479514 h 4305008"/>
              <a:gd name="connsiteX803" fmla="*/ 1323752 w 5593163"/>
              <a:gd name="connsiteY803" fmla="*/ 470523 h 4305008"/>
              <a:gd name="connsiteX804" fmla="*/ 1307535 w 5593163"/>
              <a:gd name="connsiteY804" fmla="*/ 468995 h 4305008"/>
              <a:gd name="connsiteX805" fmla="*/ 1307419 w 5593163"/>
              <a:gd name="connsiteY805" fmla="*/ 467856 h 4305008"/>
              <a:gd name="connsiteX806" fmla="*/ 736048 w 5593163"/>
              <a:gd name="connsiteY806" fmla="*/ 95636 h 4305008"/>
              <a:gd name="connsiteX807" fmla="*/ 607372 w 5593163"/>
              <a:gd name="connsiteY807" fmla="*/ 1313979 h 4305008"/>
              <a:gd name="connsiteX808" fmla="*/ 608742 w 5593163"/>
              <a:gd name="connsiteY808" fmla="*/ 1296998 h 4305008"/>
              <a:gd name="connsiteX809" fmla="*/ 616206 w 5593163"/>
              <a:gd name="connsiteY809" fmla="*/ 1204541 h 4305008"/>
              <a:gd name="connsiteX810" fmla="*/ 616747 w 5593163"/>
              <a:gd name="connsiteY810" fmla="*/ 1197851 h 4305008"/>
              <a:gd name="connsiteX811" fmla="*/ 617252 w 5593163"/>
              <a:gd name="connsiteY811" fmla="*/ 1197788 h 4305008"/>
              <a:gd name="connsiteX812" fmla="*/ 1307418 w 5593163"/>
              <a:gd name="connsiteY812" fmla="*/ 504747 h 4305008"/>
              <a:gd name="connsiteX813" fmla="*/ 1307535 w 5593163"/>
              <a:gd name="connsiteY813" fmla="*/ 503599 h 4305008"/>
              <a:gd name="connsiteX814" fmla="*/ 1323748 w 5593163"/>
              <a:gd name="connsiteY814" fmla="*/ 502060 h 4305008"/>
              <a:gd name="connsiteX815" fmla="*/ 1419209 w 5593163"/>
              <a:gd name="connsiteY815" fmla="*/ 492995 h 4305008"/>
              <a:gd name="connsiteX816" fmla="*/ 1436297 w 5593163"/>
              <a:gd name="connsiteY816" fmla="*/ 491372 h 4305008"/>
              <a:gd name="connsiteX817" fmla="*/ 1436323 w 5593163"/>
              <a:gd name="connsiteY817" fmla="*/ 491866 h 4305008"/>
              <a:gd name="connsiteX818" fmla="*/ 1436821 w 5593163"/>
              <a:gd name="connsiteY818" fmla="*/ 491833 h 4305008"/>
              <a:gd name="connsiteX819" fmla="*/ 1437415 w 5593163"/>
              <a:gd name="connsiteY819" fmla="*/ 503273 h 4305008"/>
              <a:gd name="connsiteX820" fmla="*/ 1436044 w 5593163"/>
              <a:gd name="connsiteY820" fmla="*/ 520249 h 4305008"/>
              <a:gd name="connsiteX821" fmla="*/ 1428577 w 5593163"/>
              <a:gd name="connsiteY821" fmla="*/ 612725 h 4305008"/>
              <a:gd name="connsiteX822" fmla="*/ 1428039 w 5593163"/>
              <a:gd name="connsiteY822" fmla="*/ 619401 h 4305008"/>
              <a:gd name="connsiteX823" fmla="*/ 1427533 w 5593163"/>
              <a:gd name="connsiteY823" fmla="*/ 619464 h 4305008"/>
              <a:gd name="connsiteX824" fmla="*/ 737367 w 5593163"/>
              <a:gd name="connsiteY824" fmla="*/ 1312505 h 4305008"/>
              <a:gd name="connsiteX825" fmla="*/ 737251 w 5593163"/>
              <a:gd name="connsiteY825" fmla="*/ 1313653 h 4305008"/>
              <a:gd name="connsiteX826" fmla="*/ 721035 w 5593163"/>
              <a:gd name="connsiteY826" fmla="*/ 1315193 h 4305008"/>
              <a:gd name="connsiteX827" fmla="*/ 625608 w 5593163"/>
              <a:gd name="connsiteY827" fmla="*/ 1324255 h 4305008"/>
              <a:gd name="connsiteX828" fmla="*/ 608490 w 5593163"/>
              <a:gd name="connsiteY828" fmla="*/ 1325881 h 4305008"/>
              <a:gd name="connsiteX829" fmla="*/ 608464 w 5593163"/>
              <a:gd name="connsiteY829" fmla="*/ 1325386 h 4305008"/>
              <a:gd name="connsiteX830" fmla="*/ 607965 w 5593163"/>
              <a:gd name="connsiteY830" fmla="*/ 1325419 h 4305008"/>
              <a:gd name="connsiteX831" fmla="*/ 607372 w 5593163"/>
              <a:gd name="connsiteY831" fmla="*/ 1313979 h 4305008"/>
              <a:gd name="connsiteX832" fmla="*/ 607372 w 5593163"/>
              <a:gd name="connsiteY832" fmla="*/ 1361805 h 4305008"/>
              <a:gd name="connsiteX833" fmla="*/ 607966 w 5593163"/>
              <a:gd name="connsiteY833" fmla="*/ 1350455 h 4305008"/>
              <a:gd name="connsiteX834" fmla="*/ 608464 w 5593163"/>
              <a:gd name="connsiteY834" fmla="*/ 1350487 h 4305008"/>
              <a:gd name="connsiteX835" fmla="*/ 608490 w 5593163"/>
              <a:gd name="connsiteY835" fmla="*/ 1349997 h 4305008"/>
              <a:gd name="connsiteX836" fmla="*/ 625577 w 5593163"/>
              <a:gd name="connsiteY836" fmla="*/ 1351607 h 4305008"/>
              <a:gd name="connsiteX837" fmla="*/ 721039 w 5593163"/>
              <a:gd name="connsiteY837" fmla="*/ 1360601 h 4305008"/>
              <a:gd name="connsiteX838" fmla="*/ 737251 w 5593163"/>
              <a:gd name="connsiteY838" fmla="*/ 1362128 h 4305008"/>
              <a:gd name="connsiteX839" fmla="*/ 737368 w 5593163"/>
              <a:gd name="connsiteY839" fmla="*/ 1363267 h 4305008"/>
              <a:gd name="connsiteX840" fmla="*/ 1427534 w 5593163"/>
              <a:gd name="connsiteY840" fmla="*/ 2050865 h 4305008"/>
              <a:gd name="connsiteX841" fmla="*/ 1428040 w 5593163"/>
              <a:gd name="connsiteY841" fmla="*/ 2050928 h 4305008"/>
              <a:gd name="connsiteX842" fmla="*/ 1428580 w 5593163"/>
              <a:gd name="connsiteY842" fmla="*/ 2057565 h 4305008"/>
              <a:gd name="connsiteX843" fmla="*/ 1436044 w 5593163"/>
              <a:gd name="connsiteY843" fmla="*/ 2149296 h 4305008"/>
              <a:gd name="connsiteX844" fmla="*/ 1437415 w 5593163"/>
              <a:gd name="connsiteY844" fmla="*/ 2166144 h 4305008"/>
              <a:gd name="connsiteX845" fmla="*/ 1436822 w 5593163"/>
              <a:gd name="connsiteY845" fmla="*/ 2177494 h 4305008"/>
              <a:gd name="connsiteX846" fmla="*/ 1436323 w 5593163"/>
              <a:gd name="connsiteY846" fmla="*/ 2177461 h 4305008"/>
              <a:gd name="connsiteX847" fmla="*/ 1436297 w 5593163"/>
              <a:gd name="connsiteY847" fmla="*/ 2177952 h 4305008"/>
              <a:gd name="connsiteX848" fmla="*/ 1419178 w 5593163"/>
              <a:gd name="connsiteY848" fmla="*/ 2176339 h 4305008"/>
              <a:gd name="connsiteX849" fmla="*/ 1323752 w 5593163"/>
              <a:gd name="connsiteY849" fmla="*/ 2167348 h 4305008"/>
              <a:gd name="connsiteX850" fmla="*/ 1307535 w 5593163"/>
              <a:gd name="connsiteY850" fmla="*/ 2165820 h 4305008"/>
              <a:gd name="connsiteX851" fmla="*/ 1307419 w 5593163"/>
              <a:gd name="connsiteY851" fmla="*/ 2164681 h 4305008"/>
              <a:gd name="connsiteX852" fmla="*/ 617253 w 5593163"/>
              <a:gd name="connsiteY852" fmla="*/ 1477083 h 4305008"/>
              <a:gd name="connsiteX853" fmla="*/ 616748 w 5593163"/>
              <a:gd name="connsiteY853" fmla="*/ 1477021 h 4305008"/>
              <a:gd name="connsiteX854" fmla="*/ 616209 w 5593163"/>
              <a:gd name="connsiteY854" fmla="*/ 1470397 h 4305008"/>
              <a:gd name="connsiteX855" fmla="*/ 608742 w 5593163"/>
              <a:gd name="connsiteY855" fmla="*/ 1378647 h 4305008"/>
              <a:gd name="connsiteX856" fmla="*/ 607372 w 5593163"/>
              <a:gd name="connsiteY856" fmla="*/ 1361805 h 4305008"/>
              <a:gd name="connsiteX857" fmla="*/ 607372 w 5593163"/>
              <a:gd name="connsiteY857" fmla="*/ 3010804 h 4305008"/>
              <a:gd name="connsiteX858" fmla="*/ 608742 w 5593163"/>
              <a:gd name="connsiteY858" fmla="*/ 2993823 h 4305008"/>
              <a:gd name="connsiteX859" fmla="*/ 616206 w 5593163"/>
              <a:gd name="connsiteY859" fmla="*/ 2901366 h 4305008"/>
              <a:gd name="connsiteX860" fmla="*/ 616747 w 5593163"/>
              <a:gd name="connsiteY860" fmla="*/ 2894676 h 4305008"/>
              <a:gd name="connsiteX861" fmla="*/ 617252 w 5593163"/>
              <a:gd name="connsiteY861" fmla="*/ 2894613 h 4305008"/>
              <a:gd name="connsiteX862" fmla="*/ 1307418 w 5593163"/>
              <a:gd name="connsiteY862" fmla="*/ 2201572 h 4305008"/>
              <a:gd name="connsiteX863" fmla="*/ 1307535 w 5593163"/>
              <a:gd name="connsiteY863" fmla="*/ 2200424 h 4305008"/>
              <a:gd name="connsiteX864" fmla="*/ 1323748 w 5593163"/>
              <a:gd name="connsiteY864" fmla="*/ 2198885 h 4305008"/>
              <a:gd name="connsiteX865" fmla="*/ 1419209 w 5593163"/>
              <a:gd name="connsiteY865" fmla="*/ 2189820 h 4305008"/>
              <a:gd name="connsiteX866" fmla="*/ 1436297 w 5593163"/>
              <a:gd name="connsiteY866" fmla="*/ 2188197 h 4305008"/>
              <a:gd name="connsiteX867" fmla="*/ 1436323 w 5593163"/>
              <a:gd name="connsiteY867" fmla="*/ 2188691 h 4305008"/>
              <a:gd name="connsiteX868" fmla="*/ 1436821 w 5593163"/>
              <a:gd name="connsiteY868" fmla="*/ 2188658 h 4305008"/>
              <a:gd name="connsiteX869" fmla="*/ 1437415 w 5593163"/>
              <a:gd name="connsiteY869" fmla="*/ 2200098 h 4305008"/>
              <a:gd name="connsiteX870" fmla="*/ 1436044 w 5593163"/>
              <a:gd name="connsiteY870" fmla="*/ 2217074 h 4305008"/>
              <a:gd name="connsiteX871" fmla="*/ 1428577 w 5593163"/>
              <a:gd name="connsiteY871" fmla="*/ 2309550 h 4305008"/>
              <a:gd name="connsiteX872" fmla="*/ 1428039 w 5593163"/>
              <a:gd name="connsiteY872" fmla="*/ 2316226 h 4305008"/>
              <a:gd name="connsiteX873" fmla="*/ 1427533 w 5593163"/>
              <a:gd name="connsiteY873" fmla="*/ 2316289 h 4305008"/>
              <a:gd name="connsiteX874" fmla="*/ 737367 w 5593163"/>
              <a:gd name="connsiteY874" fmla="*/ 3009330 h 4305008"/>
              <a:gd name="connsiteX875" fmla="*/ 737251 w 5593163"/>
              <a:gd name="connsiteY875" fmla="*/ 3010478 h 4305008"/>
              <a:gd name="connsiteX876" fmla="*/ 721035 w 5593163"/>
              <a:gd name="connsiteY876" fmla="*/ 3012018 h 4305008"/>
              <a:gd name="connsiteX877" fmla="*/ 625608 w 5593163"/>
              <a:gd name="connsiteY877" fmla="*/ 3021080 h 4305008"/>
              <a:gd name="connsiteX878" fmla="*/ 608490 w 5593163"/>
              <a:gd name="connsiteY878" fmla="*/ 3022706 h 4305008"/>
              <a:gd name="connsiteX879" fmla="*/ 608464 w 5593163"/>
              <a:gd name="connsiteY879" fmla="*/ 3022211 h 4305008"/>
              <a:gd name="connsiteX880" fmla="*/ 607965 w 5593163"/>
              <a:gd name="connsiteY880" fmla="*/ 3022244 h 4305008"/>
              <a:gd name="connsiteX881" fmla="*/ 607372 w 5593163"/>
              <a:gd name="connsiteY881" fmla="*/ 3010804 h 4305008"/>
              <a:gd name="connsiteX882" fmla="*/ 607372 w 5593163"/>
              <a:gd name="connsiteY882" fmla="*/ 3058630 h 4305008"/>
              <a:gd name="connsiteX883" fmla="*/ 607966 w 5593163"/>
              <a:gd name="connsiteY883" fmla="*/ 3047280 h 4305008"/>
              <a:gd name="connsiteX884" fmla="*/ 608464 w 5593163"/>
              <a:gd name="connsiteY884" fmla="*/ 3047312 h 4305008"/>
              <a:gd name="connsiteX885" fmla="*/ 608490 w 5593163"/>
              <a:gd name="connsiteY885" fmla="*/ 3046822 h 4305008"/>
              <a:gd name="connsiteX886" fmla="*/ 625577 w 5593163"/>
              <a:gd name="connsiteY886" fmla="*/ 3048432 h 4305008"/>
              <a:gd name="connsiteX887" fmla="*/ 721039 w 5593163"/>
              <a:gd name="connsiteY887" fmla="*/ 3057426 h 4305008"/>
              <a:gd name="connsiteX888" fmla="*/ 737251 w 5593163"/>
              <a:gd name="connsiteY888" fmla="*/ 3058953 h 4305008"/>
              <a:gd name="connsiteX889" fmla="*/ 737368 w 5593163"/>
              <a:gd name="connsiteY889" fmla="*/ 3060092 h 4305008"/>
              <a:gd name="connsiteX890" fmla="*/ 1427534 w 5593163"/>
              <a:gd name="connsiteY890" fmla="*/ 3747690 h 4305008"/>
              <a:gd name="connsiteX891" fmla="*/ 1428040 w 5593163"/>
              <a:gd name="connsiteY891" fmla="*/ 3747753 h 4305008"/>
              <a:gd name="connsiteX892" fmla="*/ 1428580 w 5593163"/>
              <a:gd name="connsiteY892" fmla="*/ 3754390 h 4305008"/>
              <a:gd name="connsiteX893" fmla="*/ 1436044 w 5593163"/>
              <a:gd name="connsiteY893" fmla="*/ 3846121 h 4305008"/>
              <a:gd name="connsiteX894" fmla="*/ 1437415 w 5593163"/>
              <a:gd name="connsiteY894" fmla="*/ 3862969 h 4305008"/>
              <a:gd name="connsiteX895" fmla="*/ 1436822 w 5593163"/>
              <a:gd name="connsiteY895" fmla="*/ 3874319 h 4305008"/>
              <a:gd name="connsiteX896" fmla="*/ 1436323 w 5593163"/>
              <a:gd name="connsiteY896" fmla="*/ 3874286 h 4305008"/>
              <a:gd name="connsiteX897" fmla="*/ 1436297 w 5593163"/>
              <a:gd name="connsiteY897" fmla="*/ 3874777 h 4305008"/>
              <a:gd name="connsiteX898" fmla="*/ 1419178 w 5593163"/>
              <a:gd name="connsiteY898" fmla="*/ 3873164 h 4305008"/>
              <a:gd name="connsiteX899" fmla="*/ 1323752 w 5593163"/>
              <a:gd name="connsiteY899" fmla="*/ 3864173 h 4305008"/>
              <a:gd name="connsiteX900" fmla="*/ 1307535 w 5593163"/>
              <a:gd name="connsiteY900" fmla="*/ 3862645 h 4305008"/>
              <a:gd name="connsiteX901" fmla="*/ 1307419 w 5593163"/>
              <a:gd name="connsiteY901" fmla="*/ 3861506 h 4305008"/>
              <a:gd name="connsiteX902" fmla="*/ 617253 w 5593163"/>
              <a:gd name="connsiteY902" fmla="*/ 3173908 h 4305008"/>
              <a:gd name="connsiteX903" fmla="*/ 616748 w 5593163"/>
              <a:gd name="connsiteY903" fmla="*/ 3173846 h 4305008"/>
              <a:gd name="connsiteX904" fmla="*/ 616209 w 5593163"/>
              <a:gd name="connsiteY904" fmla="*/ 3167222 h 4305008"/>
              <a:gd name="connsiteX905" fmla="*/ 608742 w 5593163"/>
              <a:gd name="connsiteY905" fmla="*/ 3075472 h 4305008"/>
              <a:gd name="connsiteX906" fmla="*/ 607372 w 5593163"/>
              <a:gd name="connsiteY906" fmla="*/ 3058630 h 4305008"/>
              <a:gd name="connsiteX907" fmla="*/ 0 w 5593163"/>
              <a:gd name="connsiteY907" fmla="*/ 116373 h 4305008"/>
              <a:gd name="connsiteX908" fmla="*/ 0 w 5593163"/>
              <a:gd name="connsiteY908" fmla="*/ 0 h 4305008"/>
              <a:gd name="connsiteX909" fmla="*/ 90880 w 5593163"/>
              <a:gd name="connsiteY909" fmla="*/ 0 h 4305008"/>
              <a:gd name="connsiteX910" fmla="*/ 22652 w 5593163"/>
              <a:gd name="connsiteY910" fmla="*/ 76659 h 4305008"/>
              <a:gd name="connsiteX911" fmla="*/ 0 w 5593163"/>
              <a:gd name="connsiteY911" fmla="*/ 443121 h 4305008"/>
              <a:gd name="connsiteX912" fmla="*/ 0 w 5593163"/>
              <a:gd name="connsiteY912" fmla="*/ 311637 h 4305008"/>
              <a:gd name="connsiteX913" fmla="*/ 82171 w 5593163"/>
              <a:gd name="connsiteY913" fmla="*/ 276703 h 4305008"/>
              <a:gd name="connsiteX914" fmla="*/ 348118 w 5593163"/>
              <a:gd name="connsiteY914" fmla="*/ 44350 h 4305008"/>
              <a:gd name="connsiteX915" fmla="*/ 370347 w 5593163"/>
              <a:gd name="connsiteY915" fmla="*/ 0 h 4305008"/>
              <a:gd name="connsiteX916" fmla="*/ 518984 w 5593163"/>
              <a:gd name="connsiteY916" fmla="*/ 0 h 4305008"/>
              <a:gd name="connsiteX917" fmla="*/ 467145 w 5593163"/>
              <a:gd name="connsiteY917" fmla="*/ 95636 h 4305008"/>
              <a:gd name="connsiteX918" fmla="*/ 13323 w 5593163"/>
              <a:gd name="connsiteY918" fmla="*/ 439959 h 4305008"/>
              <a:gd name="connsiteX919" fmla="*/ 0 w 5593163"/>
              <a:gd name="connsiteY919" fmla="*/ 1070142 h 4305008"/>
              <a:gd name="connsiteX920" fmla="*/ 0 w 5593163"/>
              <a:gd name="connsiteY920" fmla="*/ 862064 h 4305008"/>
              <a:gd name="connsiteX921" fmla="*/ 31905 w 5593163"/>
              <a:gd name="connsiteY921" fmla="*/ 912052 h 4305008"/>
              <a:gd name="connsiteX922" fmla="*/ 452455 w 5593163"/>
              <a:gd name="connsiteY922" fmla="*/ 1181049 h 4305008"/>
              <a:gd name="connsiteX923" fmla="*/ 9316 w 5593163"/>
              <a:gd name="connsiteY923" fmla="*/ 665484 h 4305008"/>
              <a:gd name="connsiteX924" fmla="*/ 0 w 5593163"/>
              <a:gd name="connsiteY924" fmla="*/ 662760 h 4305008"/>
              <a:gd name="connsiteX925" fmla="*/ 0 w 5593163"/>
              <a:gd name="connsiteY925" fmla="*/ 530567 h 4305008"/>
              <a:gd name="connsiteX926" fmla="*/ 26399 w 5593163"/>
              <a:gd name="connsiteY926" fmla="*/ 537107 h 4305008"/>
              <a:gd name="connsiteX927" fmla="*/ 585941 w 5593163"/>
              <a:gd name="connsiteY927" fmla="*/ 1197788 h 4305008"/>
              <a:gd name="connsiteX928" fmla="*/ 586447 w 5593163"/>
              <a:gd name="connsiteY928" fmla="*/ 1197851 h 4305008"/>
              <a:gd name="connsiteX929" fmla="*/ 586987 w 5593163"/>
              <a:gd name="connsiteY929" fmla="*/ 1204541 h 4305008"/>
              <a:gd name="connsiteX930" fmla="*/ 594451 w 5593163"/>
              <a:gd name="connsiteY930" fmla="*/ 1296998 h 4305008"/>
              <a:gd name="connsiteX931" fmla="*/ 595822 w 5593163"/>
              <a:gd name="connsiteY931" fmla="*/ 1313979 h 4305008"/>
              <a:gd name="connsiteX932" fmla="*/ 595229 w 5593163"/>
              <a:gd name="connsiteY932" fmla="*/ 1325419 h 4305008"/>
              <a:gd name="connsiteX933" fmla="*/ 594730 w 5593163"/>
              <a:gd name="connsiteY933" fmla="*/ 1325386 h 4305008"/>
              <a:gd name="connsiteX934" fmla="*/ 594704 w 5593163"/>
              <a:gd name="connsiteY934" fmla="*/ 1325881 h 4305008"/>
              <a:gd name="connsiteX935" fmla="*/ 577585 w 5593163"/>
              <a:gd name="connsiteY935" fmla="*/ 1324255 h 4305008"/>
              <a:gd name="connsiteX936" fmla="*/ 482159 w 5593163"/>
              <a:gd name="connsiteY936" fmla="*/ 1315193 h 4305008"/>
              <a:gd name="connsiteX937" fmla="*/ 465942 w 5593163"/>
              <a:gd name="connsiteY937" fmla="*/ 1313653 h 4305008"/>
              <a:gd name="connsiteX938" fmla="*/ 465826 w 5593163"/>
              <a:gd name="connsiteY938" fmla="*/ 1312505 h 4305008"/>
              <a:gd name="connsiteX939" fmla="*/ 5028 w 5593163"/>
              <a:gd name="connsiteY939" fmla="*/ 1076034 h 4305008"/>
              <a:gd name="connsiteX940" fmla="*/ 0 w 5593163"/>
              <a:gd name="connsiteY940" fmla="*/ 2139063 h 4305008"/>
              <a:gd name="connsiteX941" fmla="*/ 0 w 5593163"/>
              <a:gd name="connsiteY941" fmla="*/ 2007909 h 4305008"/>
              <a:gd name="connsiteX942" fmla="*/ 9314 w 5593163"/>
              <a:gd name="connsiteY942" fmla="*/ 2005207 h 4305008"/>
              <a:gd name="connsiteX943" fmla="*/ 452453 w 5593163"/>
              <a:gd name="connsiteY943" fmla="*/ 1493690 h 4305008"/>
              <a:gd name="connsiteX944" fmla="*/ 31903 w 5593163"/>
              <a:gd name="connsiteY944" fmla="*/ 1760575 h 4305008"/>
              <a:gd name="connsiteX945" fmla="*/ 0 w 5593163"/>
              <a:gd name="connsiteY945" fmla="*/ 1810167 h 4305008"/>
              <a:gd name="connsiteX946" fmla="*/ 0 w 5593163"/>
              <a:gd name="connsiteY946" fmla="*/ 1603724 h 4305008"/>
              <a:gd name="connsiteX947" fmla="*/ 5025 w 5593163"/>
              <a:gd name="connsiteY947" fmla="*/ 1597880 h 4305008"/>
              <a:gd name="connsiteX948" fmla="*/ 465823 w 5593163"/>
              <a:gd name="connsiteY948" fmla="*/ 1363267 h 4305008"/>
              <a:gd name="connsiteX949" fmla="*/ 465940 w 5593163"/>
              <a:gd name="connsiteY949" fmla="*/ 1362128 h 4305008"/>
              <a:gd name="connsiteX950" fmla="*/ 482153 w 5593163"/>
              <a:gd name="connsiteY950" fmla="*/ 1360601 h 4305008"/>
              <a:gd name="connsiteX951" fmla="*/ 577614 w 5593163"/>
              <a:gd name="connsiteY951" fmla="*/ 1351607 h 4305008"/>
              <a:gd name="connsiteX952" fmla="*/ 594702 w 5593163"/>
              <a:gd name="connsiteY952" fmla="*/ 1349997 h 4305008"/>
              <a:gd name="connsiteX953" fmla="*/ 594728 w 5593163"/>
              <a:gd name="connsiteY953" fmla="*/ 1350487 h 4305008"/>
              <a:gd name="connsiteX954" fmla="*/ 595226 w 5593163"/>
              <a:gd name="connsiteY954" fmla="*/ 1350455 h 4305008"/>
              <a:gd name="connsiteX955" fmla="*/ 595820 w 5593163"/>
              <a:gd name="connsiteY955" fmla="*/ 1361805 h 4305008"/>
              <a:gd name="connsiteX956" fmla="*/ 594449 w 5593163"/>
              <a:gd name="connsiteY956" fmla="*/ 1378647 h 4305008"/>
              <a:gd name="connsiteX957" fmla="*/ 586982 w 5593163"/>
              <a:gd name="connsiteY957" fmla="*/ 1470397 h 4305008"/>
              <a:gd name="connsiteX958" fmla="*/ 586444 w 5593163"/>
              <a:gd name="connsiteY958" fmla="*/ 1477021 h 4305008"/>
              <a:gd name="connsiteX959" fmla="*/ 585938 w 5593163"/>
              <a:gd name="connsiteY959" fmla="*/ 1477083 h 4305008"/>
              <a:gd name="connsiteX960" fmla="*/ 26396 w 5593163"/>
              <a:gd name="connsiteY960" fmla="*/ 2132575 h 4305008"/>
              <a:gd name="connsiteX961" fmla="*/ 0 w 5593163"/>
              <a:gd name="connsiteY961" fmla="*/ 2766967 h 4305008"/>
              <a:gd name="connsiteX962" fmla="*/ 0 w 5593163"/>
              <a:gd name="connsiteY962" fmla="*/ 2558889 h 4305008"/>
              <a:gd name="connsiteX963" fmla="*/ 31905 w 5593163"/>
              <a:gd name="connsiteY963" fmla="*/ 2608877 h 4305008"/>
              <a:gd name="connsiteX964" fmla="*/ 452455 w 5593163"/>
              <a:gd name="connsiteY964" fmla="*/ 2877874 h 4305008"/>
              <a:gd name="connsiteX965" fmla="*/ 9316 w 5593163"/>
              <a:gd name="connsiteY965" fmla="*/ 2362309 h 4305008"/>
              <a:gd name="connsiteX966" fmla="*/ 0 w 5593163"/>
              <a:gd name="connsiteY966" fmla="*/ 2359585 h 4305008"/>
              <a:gd name="connsiteX967" fmla="*/ 0 w 5593163"/>
              <a:gd name="connsiteY967" fmla="*/ 2227392 h 4305008"/>
              <a:gd name="connsiteX968" fmla="*/ 26399 w 5593163"/>
              <a:gd name="connsiteY968" fmla="*/ 2233932 h 4305008"/>
              <a:gd name="connsiteX969" fmla="*/ 585941 w 5593163"/>
              <a:gd name="connsiteY969" fmla="*/ 2894613 h 4305008"/>
              <a:gd name="connsiteX970" fmla="*/ 586447 w 5593163"/>
              <a:gd name="connsiteY970" fmla="*/ 2894676 h 4305008"/>
              <a:gd name="connsiteX971" fmla="*/ 586987 w 5593163"/>
              <a:gd name="connsiteY971" fmla="*/ 2901366 h 4305008"/>
              <a:gd name="connsiteX972" fmla="*/ 594451 w 5593163"/>
              <a:gd name="connsiteY972" fmla="*/ 2993823 h 4305008"/>
              <a:gd name="connsiteX973" fmla="*/ 595822 w 5593163"/>
              <a:gd name="connsiteY973" fmla="*/ 3010804 h 4305008"/>
              <a:gd name="connsiteX974" fmla="*/ 595229 w 5593163"/>
              <a:gd name="connsiteY974" fmla="*/ 3022244 h 4305008"/>
              <a:gd name="connsiteX975" fmla="*/ 594730 w 5593163"/>
              <a:gd name="connsiteY975" fmla="*/ 3022211 h 4305008"/>
              <a:gd name="connsiteX976" fmla="*/ 594704 w 5593163"/>
              <a:gd name="connsiteY976" fmla="*/ 3022706 h 4305008"/>
              <a:gd name="connsiteX977" fmla="*/ 577585 w 5593163"/>
              <a:gd name="connsiteY977" fmla="*/ 3021080 h 4305008"/>
              <a:gd name="connsiteX978" fmla="*/ 482159 w 5593163"/>
              <a:gd name="connsiteY978" fmla="*/ 3012018 h 4305008"/>
              <a:gd name="connsiteX979" fmla="*/ 465942 w 5593163"/>
              <a:gd name="connsiteY979" fmla="*/ 3010478 h 4305008"/>
              <a:gd name="connsiteX980" fmla="*/ 465826 w 5593163"/>
              <a:gd name="connsiteY980" fmla="*/ 3009330 h 4305008"/>
              <a:gd name="connsiteX981" fmla="*/ 5028 w 5593163"/>
              <a:gd name="connsiteY981" fmla="*/ 2772859 h 4305008"/>
              <a:gd name="connsiteX982" fmla="*/ 0 w 5593163"/>
              <a:gd name="connsiteY982" fmla="*/ 3835888 h 4305008"/>
              <a:gd name="connsiteX983" fmla="*/ 0 w 5593163"/>
              <a:gd name="connsiteY983" fmla="*/ 3704734 h 4305008"/>
              <a:gd name="connsiteX984" fmla="*/ 9314 w 5593163"/>
              <a:gd name="connsiteY984" fmla="*/ 3702032 h 4305008"/>
              <a:gd name="connsiteX985" fmla="*/ 452453 w 5593163"/>
              <a:gd name="connsiteY985" fmla="*/ 3190516 h 4305008"/>
              <a:gd name="connsiteX986" fmla="*/ 31903 w 5593163"/>
              <a:gd name="connsiteY986" fmla="*/ 3457400 h 4305008"/>
              <a:gd name="connsiteX987" fmla="*/ 0 w 5593163"/>
              <a:gd name="connsiteY987" fmla="*/ 3506992 h 4305008"/>
              <a:gd name="connsiteX988" fmla="*/ 0 w 5593163"/>
              <a:gd name="connsiteY988" fmla="*/ 3300549 h 4305008"/>
              <a:gd name="connsiteX989" fmla="*/ 5025 w 5593163"/>
              <a:gd name="connsiteY989" fmla="*/ 3294705 h 4305008"/>
              <a:gd name="connsiteX990" fmla="*/ 465823 w 5593163"/>
              <a:gd name="connsiteY990" fmla="*/ 3060092 h 4305008"/>
              <a:gd name="connsiteX991" fmla="*/ 465940 w 5593163"/>
              <a:gd name="connsiteY991" fmla="*/ 3058953 h 4305008"/>
              <a:gd name="connsiteX992" fmla="*/ 482153 w 5593163"/>
              <a:gd name="connsiteY992" fmla="*/ 3057426 h 4305008"/>
              <a:gd name="connsiteX993" fmla="*/ 577614 w 5593163"/>
              <a:gd name="connsiteY993" fmla="*/ 3048432 h 4305008"/>
              <a:gd name="connsiteX994" fmla="*/ 594702 w 5593163"/>
              <a:gd name="connsiteY994" fmla="*/ 3046822 h 4305008"/>
              <a:gd name="connsiteX995" fmla="*/ 594728 w 5593163"/>
              <a:gd name="connsiteY995" fmla="*/ 3047312 h 4305008"/>
              <a:gd name="connsiteX996" fmla="*/ 595226 w 5593163"/>
              <a:gd name="connsiteY996" fmla="*/ 3047280 h 4305008"/>
              <a:gd name="connsiteX997" fmla="*/ 595820 w 5593163"/>
              <a:gd name="connsiteY997" fmla="*/ 3058630 h 4305008"/>
              <a:gd name="connsiteX998" fmla="*/ 594449 w 5593163"/>
              <a:gd name="connsiteY998" fmla="*/ 3075472 h 4305008"/>
              <a:gd name="connsiteX999" fmla="*/ 586982 w 5593163"/>
              <a:gd name="connsiteY999" fmla="*/ 3167222 h 4305008"/>
              <a:gd name="connsiteX1000" fmla="*/ 586444 w 5593163"/>
              <a:gd name="connsiteY1000" fmla="*/ 3173846 h 4305008"/>
              <a:gd name="connsiteX1001" fmla="*/ 585938 w 5593163"/>
              <a:gd name="connsiteY1001" fmla="*/ 3173908 h 4305008"/>
              <a:gd name="connsiteX1002" fmla="*/ 26396 w 5593163"/>
              <a:gd name="connsiteY1002" fmla="*/ 3829400 h 4305008"/>
              <a:gd name="connsiteX1003" fmla="*/ 0 w 5593163"/>
              <a:gd name="connsiteY1003" fmla="*/ 4056079 h 4305008"/>
              <a:gd name="connsiteX1004" fmla="*/ 0 w 5593163"/>
              <a:gd name="connsiteY1004" fmla="*/ 3923091 h 4305008"/>
              <a:gd name="connsiteX1005" fmla="*/ 9850 w 5593163"/>
              <a:gd name="connsiteY1005" fmla="*/ 3925425 h 4305008"/>
              <a:gd name="connsiteX1006" fmla="*/ 456028 w 5593163"/>
              <a:gd name="connsiteY1006" fmla="*/ 4255797 h 4305008"/>
              <a:gd name="connsiteX1007" fmla="*/ 484473 w 5593163"/>
              <a:gd name="connsiteY1007" fmla="*/ 4305008 h 4305008"/>
              <a:gd name="connsiteX1008" fmla="*/ 333423 w 5593163"/>
              <a:gd name="connsiteY1008" fmla="*/ 4305008 h 4305008"/>
              <a:gd name="connsiteX1009" fmla="*/ 281300 w 5593163"/>
              <a:gd name="connsiteY1009" fmla="*/ 4241205 h 4305008"/>
              <a:gd name="connsiteX1010" fmla="*/ 75476 w 5593163"/>
              <a:gd name="connsiteY1010" fmla="*/ 4087725 h 4305008"/>
              <a:gd name="connsiteX1011" fmla="*/ 0 w 5593163"/>
              <a:gd name="connsiteY1011" fmla="*/ 4305008 h 4305008"/>
              <a:gd name="connsiteX1012" fmla="*/ 0 w 5593163"/>
              <a:gd name="connsiteY1012" fmla="*/ 4256099 h 4305008"/>
              <a:gd name="connsiteX1013" fmla="*/ 8327 w 5593163"/>
              <a:gd name="connsiteY1013" fmla="*/ 4271827 h 4305008"/>
              <a:gd name="connsiteX1014" fmla="*/ 35009 w 5593163"/>
              <a:gd name="connsiteY1014" fmla="*/ 4305008 h 4305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Lst>
            <a:rect l="l" t="t" r="r" b="b"/>
            <a:pathLst>
              <a:path w="5593163" h="4305008">
                <a:moveTo>
                  <a:pt x="4985599" y="636203"/>
                </a:moveTo>
                <a:cubicBezTo>
                  <a:pt x="5038875" y="907109"/>
                  <a:pt x="5253718" y="1121906"/>
                  <a:pt x="5528908" y="1181049"/>
                </a:cubicBezTo>
                <a:cubicBezTo>
                  <a:pt x="5475633" y="910143"/>
                  <a:pt x="5260789" y="695346"/>
                  <a:pt x="4985599" y="636203"/>
                </a:cubicBezTo>
                <a:close/>
                <a:moveTo>
                  <a:pt x="4985599" y="2333028"/>
                </a:moveTo>
                <a:cubicBezTo>
                  <a:pt x="5038875" y="2603934"/>
                  <a:pt x="5253718" y="2818731"/>
                  <a:pt x="5528908" y="2877874"/>
                </a:cubicBezTo>
                <a:cubicBezTo>
                  <a:pt x="5475633" y="2606968"/>
                  <a:pt x="5260789" y="2392171"/>
                  <a:pt x="4985599" y="2333028"/>
                </a:cubicBezTo>
                <a:close/>
                <a:moveTo>
                  <a:pt x="4985597" y="2034258"/>
                </a:moveTo>
                <a:cubicBezTo>
                  <a:pt x="5260787" y="1975579"/>
                  <a:pt x="5475630" y="1762469"/>
                  <a:pt x="5528906" y="1493690"/>
                </a:cubicBezTo>
                <a:cubicBezTo>
                  <a:pt x="5253716" y="1552369"/>
                  <a:pt x="5038872" y="1765479"/>
                  <a:pt x="4985597" y="2034258"/>
                </a:cubicBezTo>
                <a:close/>
                <a:moveTo>
                  <a:pt x="4985597" y="3731083"/>
                </a:moveTo>
                <a:cubicBezTo>
                  <a:pt x="5260787" y="3672404"/>
                  <a:pt x="5475630" y="3459294"/>
                  <a:pt x="5528906" y="3190516"/>
                </a:cubicBezTo>
                <a:cubicBezTo>
                  <a:pt x="5253716" y="3249194"/>
                  <a:pt x="5038872" y="3462304"/>
                  <a:pt x="4985597" y="3731083"/>
                </a:cubicBezTo>
                <a:close/>
                <a:moveTo>
                  <a:pt x="4842232" y="503273"/>
                </a:moveTo>
                <a:lnTo>
                  <a:pt x="4842826" y="491833"/>
                </a:lnTo>
                <a:lnTo>
                  <a:pt x="4843324" y="491866"/>
                </a:lnTo>
                <a:lnTo>
                  <a:pt x="4843350" y="491372"/>
                </a:lnTo>
                <a:lnTo>
                  <a:pt x="4860437" y="492995"/>
                </a:lnTo>
                <a:cubicBezTo>
                  <a:pt x="4892823" y="493522"/>
                  <a:pt x="4924716" y="496503"/>
                  <a:pt x="4955899" y="502060"/>
                </a:cubicBezTo>
                <a:cubicBezTo>
                  <a:pt x="4961475" y="501641"/>
                  <a:pt x="4966803" y="502589"/>
                  <a:pt x="4972112" y="503599"/>
                </a:cubicBezTo>
                <a:lnTo>
                  <a:pt x="4972229" y="504747"/>
                </a:lnTo>
                <a:cubicBezTo>
                  <a:pt x="5241367" y="549296"/>
                  <a:pt x="5466735" y="718370"/>
                  <a:pt x="5583809" y="948988"/>
                </a:cubicBezTo>
                <a:lnTo>
                  <a:pt x="5593163" y="971822"/>
                </a:lnTo>
                <a:lnTo>
                  <a:pt x="5593163" y="1318474"/>
                </a:lnTo>
                <a:lnTo>
                  <a:pt x="5558612" y="1315193"/>
                </a:lnTo>
                <a:cubicBezTo>
                  <a:pt x="5553035" y="1315612"/>
                  <a:pt x="5547706" y="1314664"/>
                  <a:pt x="5542395" y="1313653"/>
                </a:cubicBezTo>
                <a:lnTo>
                  <a:pt x="5542279" y="1312505"/>
                </a:lnTo>
                <a:cubicBezTo>
                  <a:pt x="5183428" y="1253106"/>
                  <a:pt x="4902389" y="972329"/>
                  <a:pt x="4852114" y="619464"/>
                </a:cubicBezTo>
                <a:cubicBezTo>
                  <a:pt x="4851946" y="619411"/>
                  <a:pt x="4851778" y="619406"/>
                  <a:pt x="4851608" y="619401"/>
                </a:cubicBezTo>
                <a:lnTo>
                  <a:pt x="4851070" y="612725"/>
                </a:lnTo>
                <a:cubicBezTo>
                  <a:pt x="4846011" y="582475"/>
                  <a:pt x="4843560" y="551584"/>
                  <a:pt x="4843603" y="520249"/>
                </a:cubicBezTo>
                <a:cubicBezTo>
                  <a:pt x="4842291" y="514621"/>
                  <a:pt x="4842232" y="508954"/>
                  <a:pt x="4842232" y="503273"/>
                </a:cubicBezTo>
                <a:close/>
                <a:moveTo>
                  <a:pt x="4842232" y="2200098"/>
                </a:moveTo>
                <a:lnTo>
                  <a:pt x="4842826" y="2188658"/>
                </a:lnTo>
                <a:lnTo>
                  <a:pt x="4843324" y="2188691"/>
                </a:lnTo>
                <a:lnTo>
                  <a:pt x="4843350" y="2188197"/>
                </a:lnTo>
                <a:lnTo>
                  <a:pt x="4860437" y="2189820"/>
                </a:lnTo>
                <a:cubicBezTo>
                  <a:pt x="4892823" y="2190347"/>
                  <a:pt x="4924716" y="2193328"/>
                  <a:pt x="4955899" y="2198885"/>
                </a:cubicBezTo>
                <a:cubicBezTo>
                  <a:pt x="4961475" y="2198466"/>
                  <a:pt x="4966803" y="2199414"/>
                  <a:pt x="4972112" y="2200424"/>
                </a:cubicBezTo>
                <a:lnTo>
                  <a:pt x="4972229" y="2201572"/>
                </a:lnTo>
                <a:cubicBezTo>
                  <a:pt x="5241367" y="2246121"/>
                  <a:pt x="5466735" y="2415195"/>
                  <a:pt x="5583809" y="2645813"/>
                </a:cubicBezTo>
                <a:lnTo>
                  <a:pt x="5593163" y="2668647"/>
                </a:lnTo>
                <a:lnTo>
                  <a:pt x="5593163" y="3015299"/>
                </a:lnTo>
                <a:lnTo>
                  <a:pt x="5558612" y="3012018"/>
                </a:lnTo>
                <a:cubicBezTo>
                  <a:pt x="5553035" y="3012437"/>
                  <a:pt x="5547706" y="3011489"/>
                  <a:pt x="5542395" y="3010478"/>
                </a:cubicBezTo>
                <a:lnTo>
                  <a:pt x="5542279" y="3009330"/>
                </a:lnTo>
                <a:cubicBezTo>
                  <a:pt x="5183428" y="2949931"/>
                  <a:pt x="4902389" y="2669154"/>
                  <a:pt x="4852114" y="2316289"/>
                </a:cubicBezTo>
                <a:cubicBezTo>
                  <a:pt x="4851946" y="2316236"/>
                  <a:pt x="4851778" y="2316231"/>
                  <a:pt x="4851608" y="2316226"/>
                </a:cubicBezTo>
                <a:lnTo>
                  <a:pt x="4851070" y="2309550"/>
                </a:lnTo>
                <a:cubicBezTo>
                  <a:pt x="4846011" y="2279300"/>
                  <a:pt x="4843560" y="2248409"/>
                  <a:pt x="4843603" y="2217074"/>
                </a:cubicBezTo>
                <a:cubicBezTo>
                  <a:pt x="4842291" y="2211446"/>
                  <a:pt x="4842232" y="2205779"/>
                  <a:pt x="4842232" y="2200098"/>
                </a:cubicBezTo>
                <a:close/>
                <a:moveTo>
                  <a:pt x="4842232" y="3896923"/>
                </a:moveTo>
                <a:lnTo>
                  <a:pt x="4842826" y="3885483"/>
                </a:lnTo>
                <a:lnTo>
                  <a:pt x="4843324" y="3885516"/>
                </a:lnTo>
                <a:lnTo>
                  <a:pt x="4843350" y="3885022"/>
                </a:lnTo>
                <a:lnTo>
                  <a:pt x="4860437" y="3886645"/>
                </a:lnTo>
                <a:cubicBezTo>
                  <a:pt x="4892823" y="3887172"/>
                  <a:pt x="4924716" y="3890153"/>
                  <a:pt x="4955899" y="3895710"/>
                </a:cubicBezTo>
                <a:cubicBezTo>
                  <a:pt x="4961475" y="3895291"/>
                  <a:pt x="4966803" y="3896239"/>
                  <a:pt x="4972112" y="3897249"/>
                </a:cubicBezTo>
                <a:lnTo>
                  <a:pt x="4972229" y="3898397"/>
                </a:lnTo>
                <a:cubicBezTo>
                  <a:pt x="5206288" y="3937139"/>
                  <a:pt x="5407245" y="4070062"/>
                  <a:pt x="5532481" y="4255797"/>
                </a:cubicBezTo>
                <a:lnTo>
                  <a:pt x="5560926" y="4305008"/>
                </a:lnTo>
                <a:lnTo>
                  <a:pt x="5409877" y="4305008"/>
                </a:lnTo>
                <a:lnTo>
                  <a:pt x="5357754" y="4241205"/>
                </a:lnTo>
                <a:cubicBezTo>
                  <a:pt x="5261058" y="4136681"/>
                  <a:pt x="5131850" y="4061285"/>
                  <a:pt x="4985599" y="4029853"/>
                </a:cubicBezTo>
                <a:cubicBezTo>
                  <a:pt x="5002846" y="4117553"/>
                  <a:pt x="5037026" y="4199373"/>
                  <a:pt x="5084780" y="4271827"/>
                </a:cubicBezTo>
                <a:lnTo>
                  <a:pt x="5111462" y="4305008"/>
                </a:lnTo>
                <a:lnTo>
                  <a:pt x="4957353" y="4305008"/>
                </a:lnTo>
                <a:lnTo>
                  <a:pt x="4927231" y="4254710"/>
                </a:lnTo>
                <a:cubicBezTo>
                  <a:pt x="4890029" y="4179889"/>
                  <a:pt x="4864297" y="4098618"/>
                  <a:pt x="4852114" y="4013114"/>
                </a:cubicBezTo>
                <a:cubicBezTo>
                  <a:pt x="4851946" y="4013061"/>
                  <a:pt x="4851778" y="4013056"/>
                  <a:pt x="4851608" y="4013051"/>
                </a:cubicBezTo>
                <a:lnTo>
                  <a:pt x="4851070" y="4006375"/>
                </a:lnTo>
                <a:cubicBezTo>
                  <a:pt x="4846011" y="3976125"/>
                  <a:pt x="4843560" y="3945234"/>
                  <a:pt x="4843603" y="3913899"/>
                </a:cubicBezTo>
                <a:cubicBezTo>
                  <a:pt x="4842291" y="3908271"/>
                  <a:pt x="4842232" y="3902604"/>
                  <a:pt x="4842232" y="3896923"/>
                </a:cubicBezTo>
                <a:close/>
                <a:moveTo>
                  <a:pt x="4842230" y="469318"/>
                </a:moveTo>
                <a:cubicBezTo>
                  <a:pt x="4842230" y="463681"/>
                  <a:pt x="4842289" y="458057"/>
                  <a:pt x="4843601" y="452471"/>
                </a:cubicBezTo>
                <a:cubicBezTo>
                  <a:pt x="4843558" y="421389"/>
                  <a:pt x="4846008" y="390746"/>
                  <a:pt x="4851065" y="360740"/>
                </a:cubicBezTo>
                <a:lnTo>
                  <a:pt x="4851605" y="354103"/>
                </a:lnTo>
                <a:cubicBezTo>
                  <a:pt x="4851774" y="354098"/>
                  <a:pt x="4851943" y="354093"/>
                  <a:pt x="4852110" y="354040"/>
                </a:cubicBezTo>
                <a:cubicBezTo>
                  <a:pt x="4865262" y="262463"/>
                  <a:pt x="4894203" y="175780"/>
                  <a:pt x="4936323" y="96778"/>
                </a:cubicBezTo>
                <a:lnTo>
                  <a:pt x="4998957" y="0"/>
                </a:lnTo>
                <a:lnTo>
                  <a:pt x="5167333" y="0"/>
                </a:lnTo>
                <a:lnTo>
                  <a:pt x="5099105" y="76659"/>
                </a:lnTo>
                <a:cubicBezTo>
                  <a:pt x="5043838" y="153496"/>
                  <a:pt x="5004523" y="241952"/>
                  <a:pt x="4985597" y="337433"/>
                </a:cubicBezTo>
                <a:cubicBezTo>
                  <a:pt x="5168636" y="298404"/>
                  <a:pt x="5324978" y="191052"/>
                  <a:pt x="5424571" y="44350"/>
                </a:cubicBezTo>
                <a:lnTo>
                  <a:pt x="5446799" y="0"/>
                </a:lnTo>
                <a:lnTo>
                  <a:pt x="5593163" y="0"/>
                </a:lnTo>
                <a:lnTo>
                  <a:pt x="5593163" y="4197"/>
                </a:lnTo>
                <a:lnTo>
                  <a:pt x="5543598" y="95636"/>
                </a:lnTo>
                <a:cubicBezTo>
                  <a:pt x="5419825" y="289169"/>
                  <a:pt x="5213633" y="428211"/>
                  <a:pt x="4972226" y="467856"/>
                </a:cubicBezTo>
                <a:lnTo>
                  <a:pt x="4972110" y="468995"/>
                </a:lnTo>
                <a:cubicBezTo>
                  <a:pt x="4966799" y="469998"/>
                  <a:pt x="4961470" y="470939"/>
                  <a:pt x="4955893" y="470523"/>
                </a:cubicBezTo>
                <a:cubicBezTo>
                  <a:pt x="4924721" y="476033"/>
                  <a:pt x="4892841" y="478991"/>
                  <a:pt x="4860466" y="479514"/>
                </a:cubicBezTo>
                <a:lnTo>
                  <a:pt x="4843348" y="481127"/>
                </a:lnTo>
                <a:lnTo>
                  <a:pt x="4843322" y="480636"/>
                </a:lnTo>
                <a:lnTo>
                  <a:pt x="4842823" y="480669"/>
                </a:lnTo>
                <a:cubicBezTo>
                  <a:pt x="4842257" y="476896"/>
                  <a:pt x="4842230" y="473110"/>
                  <a:pt x="4842230" y="469318"/>
                </a:cubicBezTo>
                <a:close/>
                <a:moveTo>
                  <a:pt x="4842230" y="2166144"/>
                </a:moveTo>
                <a:cubicBezTo>
                  <a:pt x="4842230" y="2160506"/>
                  <a:pt x="4842289" y="2154882"/>
                  <a:pt x="4843601" y="2149296"/>
                </a:cubicBezTo>
                <a:cubicBezTo>
                  <a:pt x="4843558" y="2118214"/>
                  <a:pt x="4846008" y="2087572"/>
                  <a:pt x="4851065" y="2057565"/>
                </a:cubicBezTo>
                <a:lnTo>
                  <a:pt x="4851605" y="2050928"/>
                </a:lnTo>
                <a:cubicBezTo>
                  <a:pt x="4851774" y="2050923"/>
                  <a:pt x="4851943" y="2050918"/>
                  <a:pt x="4852110" y="2050865"/>
                </a:cubicBezTo>
                <a:cubicBezTo>
                  <a:pt x="4902387" y="1700770"/>
                  <a:pt x="5183426" y="1422199"/>
                  <a:pt x="5542276" y="1363267"/>
                </a:cubicBezTo>
                <a:lnTo>
                  <a:pt x="5542393" y="1362128"/>
                </a:lnTo>
                <a:cubicBezTo>
                  <a:pt x="5547702" y="1361126"/>
                  <a:pt x="5553030" y="1360185"/>
                  <a:pt x="5558606" y="1360601"/>
                </a:cubicBezTo>
                <a:lnTo>
                  <a:pt x="5593163" y="1357345"/>
                </a:lnTo>
                <a:lnTo>
                  <a:pt x="5593163" y="1701268"/>
                </a:lnTo>
                <a:lnTo>
                  <a:pt x="5583807" y="1723929"/>
                </a:lnTo>
                <a:cubicBezTo>
                  <a:pt x="5466733" y="1952736"/>
                  <a:pt x="5241364" y="2120482"/>
                  <a:pt x="4972226" y="2164681"/>
                </a:cubicBezTo>
                <a:lnTo>
                  <a:pt x="4972110" y="2165820"/>
                </a:lnTo>
                <a:cubicBezTo>
                  <a:pt x="4966799" y="2166823"/>
                  <a:pt x="4961470" y="2167764"/>
                  <a:pt x="4955893" y="2167348"/>
                </a:cubicBezTo>
                <a:cubicBezTo>
                  <a:pt x="4924721" y="2172858"/>
                  <a:pt x="4892841" y="2175816"/>
                  <a:pt x="4860466" y="2176339"/>
                </a:cubicBezTo>
                <a:lnTo>
                  <a:pt x="4843348" y="2177952"/>
                </a:lnTo>
                <a:lnTo>
                  <a:pt x="4843322" y="2177461"/>
                </a:lnTo>
                <a:lnTo>
                  <a:pt x="4842823" y="2177494"/>
                </a:lnTo>
                <a:cubicBezTo>
                  <a:pt x="4842257" y="2173722"/>
                  <a:pt x="4842230" y="2169936"/>
                  <a:pt x="4842230" y="2166144"/>
                </a:cubicBezTo>
                <a:close/>
                <a:moveTo>
                  <a:pt x="4842230" y="3862969"/>
                </a:moveTo>
                <a:cubicBezTo>
                  <a:pt x="4842230" y="3857331"/>
                  <a:pt x="4842289" y="3851707"/>
                  <a:pt x="4843601" y="3846121"/>
                </a:cubicBezTo>
                <a:cubicBezTo>
                  <a:pt x="4843558" y="3815039"/>
                  <a:pt x="4846008" y="3784397"/>
                  <a:pt x="4851065" y="3754390"/>
                </a:cubicBezTo>
                <a:lnTo>
                  <a:pt x="4851605" y="3747753"/>
                </a:lnTo>
                <a:cubicBezTo>
                  <a:pt x="4851774" y="3747748"/>
                  <a:pt x="4851943" y="3747743"/>
                  <a:pt x="4852110" y="3747690"/>
                </a:cubicBezTo>
                <a:cubicBezTo>
                  <a:pt x="4902387" y="3397595"/>
                  <a:pt x="5183426" y="3119024"/>
                  <a:pt x="5542276" y="3060092"/>
                </a:cubicBezTo>
                <a:lnTo>
                  <a:pt x="5542393" y="3058953"/>
                </a:lnTo>
                <a:cubicBezTo>
                  <a:pt x="5547702" y="3057951"/>
                  <a:pt x="5553030" y="3057010"/>
                  <a:pt x="5558606" y="3057426"/>
                </a:cubicBezTo>
                <a:lnTo>
                  <a:pt x="5593163" y="3054170"/>
                </a:lnTo>
                <a:lnTo>
                  <a:pt x="5593163" y="3398093"/>
                </a:lnTo>
                <a:lnTo>
                  <a:pt x="5583807" y="3420754"/>
                </a:lnTo>
                <a:cubicBezTo>
                  <a:pt x="5466733" y="3649560"/>
                  <a:pt x="5241364" y="3817307"/>
                  <a:pt x="4972226" y="3861506"/>
                </a:cubicBezTo>
                <a:lnTo>
                  <a:pt x="4972110" y="3862645"/>
                </a:lnTo>
                <a:cubicBezTo>
                  <a:pt x="4966799" y="3863648"/>
                  <a:pt x="4961470" y="3864589"/>
                  <a:pt x="4955893" y="3864173"/>
                </a:cubicBezTo>
                <a:cubicBezTo>
                  <a:pt x="4924721" y="3869683"/>
                  <a:pt x="4892841" y="3872641"/>
                  <a:pt x="4860466" y="3873164"/>
                </a:cubicBezTo>
                <a:lnTo>
                  <a:pt x="4843348" y="3874777"/>
                </a:lnTo>
                <a:lnTo>
                  <a:pt x="4843322" y="3874286"/>
                </a:lnTo>
                <a:lnTo>
                  <a:pt x="4842823" y="3874319"/>
                </a:lnTo>
                <a:cubicBezTo>
                  <a:pt x="4842257" y="3870547"/>
                  <a:pt x="4842230" y="3866761"/>
                  <a:pt x="4842230" y="3862969"/>
                </a:cubicBezTo>
                <a:close/>
                <a:moveTo>
                  <a:pt x="4135041" y="1181049"/>
                </a:moveTo>
                <a:cubicBezTo>
                  <a:pt x="4410231" y="1121906"/>
                  <a:pt x="4625074" y="907109"/>
                  <a:pt x="4678350" y="636203"/>
                </a:cubicBezTo>
                <a:cubicBezTo>
                  <a:pt x="4403160" y="695346"/>
                  <a:pt x="4188316" y="910143"/>
                  <a:pt x="4135041" y="1181049"/>
                </a:cubicBezTo>
                <a:close/>
                <a:moveTo>
                  <a:pt x="4135041" y="1493690"/>
                </a:moveTo>
                <a:cubicBezTo>
                  <a:pt x="4188317" y="1762469"/>
                  <a:pt x="4403160" y="1975579"/>
                  <a:pt x="4678350" y="2034258"/>
                </a:cubicBezTo>
                <a:cubicBezTo>
                  <a:pt x="4625075" y="1765479"/>
                  <a:pt x="4410231" y="1552369"/>
                  <a:pt x="4135041" y="1493690"/>
                </a:cubicBezTo>
                <a:close/>
                <a:moveTo>
                  <a:pt x="4135041" y="2877874"/>
                </a:moveTo>
                <a:cubicBezTo>
                  <a:pt x="4410231" y="2818731"/>
                  <a:pt x="4625074" y="2603934"/>
                  <a:pt x="4678350" y="2333028"/>
                </a:cubicBezTo>
                <a:cubicBezTo>
                  <a:pt x="4403160" y="2392171"/>
                  <a:pt x="4188316" y="2606968"/>
                  <a:pt x="4135041" y="2877874"/>
                </a:cubicBezTo>
                <a:close/>
                <a:moveTo>
                  <a:pt x="4135041" y="3190516"/>
                </a:moveTo>
                <a:cubicBezTo>
                  <a:pt x="4188317" y="3459294"/>
                  <a:pt x="4403160" y="3672404"/>
                  <a:pt x="4678350" y="3731083"/>
                </a:cubicBezTo>
                <a:cubicBezTo>
                  <a:pt x="4625075" y="3462304"/>
                  <a:pt x="4410231" y="3249194"/>
                  <a:pt x="4135041" y="3190516"/>
                </a:cubicBezTo>
                <a:close/>
                <a:moveTo>
                  <a:pt x="4103022" y="4305008"/>
                </a:moveTo>
                <a:lnTo>
                  <a:pt x="4131467" y="4255797"/>
                </a:lnTo>
                <a:cubicBezTo>
                  <a:pt x="4256704" y="4070062"/>
                  <a:pt x="4457661" y="3937139"/>
                  <a:pt x="4691720" y="3898397"/>
                </a:cubicBezTo>
                <a:lnTo>
                  <a:pt x="4691837" y="3897249"/>
                </a:lnTo>
                <a:cubicBezTo>
                  <a:pt x="4697146" y="3896239"/>
                  <a:pt x="4702474" y="3895291"/>
                  <a:pt x="4708050" y="3895710"/>
                </a:cubicBezTo>
                <a:cubicBezTo>
                  <a:pt x="4739233" y="3890153"/>
                  <a:pt x="4771126" y="3887172"/>
                  <a:pt x="4803512" y="3886645"/>
                </a:cubicBezTo>
                <a:lnTo>
                  <a:pt x="4820599" y="3885022"/>
                </a:lnTo>
                <a:lnTo>
                  <a:pt x="4820625" y="3885516"/>
                </a:lnTo>
                <a:lnTo>
                  <a:pt x="4821123" y="3885483"/>
                </a:lnTo>
                <a:lnTo>
                  <a:pt x="4821717" y="3896923"/>
                </a:lnTo>
                <a:cubicBezTo>
                  <a:pt x="4821717" y="3902604"/>
                  <a:pt x="4821658" y="3908271"/>
                  <a:pt x="4820346" y="3913899"/>
                </a:cubicBezTo>
                <a:cubicBezTo>
                  <a:pt x="4820389" y="3945234"/>
                  <a:pt x="4817938" y="3976125"/>
                  <a:pt x="4812879" y="4006375"/>
                </a:cubicBezTo>
                <a:lnTo>
                  <a:pt x="4812341" y="4013051"/>
                </a:lnTo>
                <a:cubicBezTo>
                  <a:pt x="4812171" y="4013056"/>
                  <a:pt x="4812003" y="4013061"/>
                  <a:pt x="4811835" y="4013114"/>
                </a:cubicBezTo>
                <a:cubicBezTo>
                  <a:pt x="4799653" y="4098618"/>
                  <a:pt x="4773921" y="4179889"/>
                  <a:pt x="4736718" y="4254710"/>
                </a:cubicBezTo>
                <a:lnTo>
                  <a:pt x="4706597" y="4305008"/>
                </a:lnTo>
                <a:lnTo>
                  <a:pt x="4552487" y="4305008"/>
                </a:lnTo>
                <a:lnTo>
                  <a:pt x="4579169" y="4271827"/>
                </a:lnTo>
                <a:cubicBezTo>
                  <a:pt x="4626924" y="4199373"/>
                  <a:pt x="4661103" y="4117553"/>
                  <a:pt x="4678350" y="4029853"/>
                </a:cubicBezTo>
                <a:cubicBezTo>
                  <a:pt x="4532099" y="4061285"/>
                  <a:pt x="4402892" y="4136681"/>
                  <a:pt x="4306196" y="4241205"/>
                </a:cubicBezTo>
                <a:lnTo>
                  <a:pt x="4254073" y="4305008"/>
                </a:lnTo>
                <a:close/>
                <a:moveTo>
                  <a:pt x="4068511" y="0"/>
                </a:moveTo>
                <a:lnTo>
                  <a:pt x="4217148" y="0"/>
                </a:lnTo>
                <a:lnTo>
                  <a:pt x="4239376" y="44350"/>
                </a:lnTo>
                <a:cubicBezTo>
                  <a:pt x="4338970" y="191052"/>
                  <a:pt x="4495311" y="298404"/>
                  <a:pt x="4678350" y="337433"/>
                </a:cubicBezTo>
                <a:cubicBezTo>
                  <a:pt x="4659425" y="241952"/>
                  <a:pt x="4620110" y="153496"/>
                  <a:pt x="4564842" y="76659"/>
                </a:cubicBezTo>
                <a:lnTo>
                  <a:pt x="4496615" y="0"/>
                </a:lnTo>
                <a:lnTo>
                  <a:pt x="4664989" y="0"/>
                </a:lnTo>
                <a:lnTo>
                  <a:pt x="4727623" y="96778"/>
                </a:lnTo>
                <a:cubicBezTo>
                  <a:pt x="4769744" y="175780"/>
                  <a:pt x="4798685" y="262463"/>
                  <a:pt x="4811836" y="354040"/>
                </a:cubicBezTo>
                <a:cubicBezTo>
                  <a:pt x="4812004" y="354093"/>
                  <a:pt x="4812173" y="354098"/>
                  <a:pt x="4812342" y="354103"/>
                </a:cubicBezTo>
                <a:lnTo>
                  <a:pt x="4812882" y="360740"/>
                </a:lnTo>
                <a:cubicBezTo>
                  <a:pt x="4817939" y="390746"/>
                  <a:pt x="4820389" y="421389"/>
                  <a:pt x="4820346" y="452471"/>
                </a:cubicBezTo>
                <a:cubicBezTo>
                  <a:pt x="4821658" y="458057"/>
                  <a:pt x="4821717" y="463681"/>
                  <a:pt x="4821717" y="469318"/>
                </a:cubicBezTo>
                <a:cubicBezTo>
                  <a:pt x="4821717" y="473110"/>
                  <a:pt x="4821690" y="476896"/>
                  <a:pt x="4821124" y="480669"/>
                </a:cubicBezTo>
                <a:lnTo>
                  <a:pt x="4820625" y="480636"/>
                </a:lnTo>
                <a:lnTo>
                  <a:pt x="4820599" y="481127"/>
                </a:lnTo>
                <a:lnTo>
                  <a:pt x="4803481" y="479514"/>
                </a:lnTo>
                <a:cubicBezTo>
                  <a:pt x="4771106" y="478991"/>
                  <a:pt x="4739226" y="476033"/>
                  <a:pt x="4708054" y="470523"/>
                </a:cubicBezTo>
                <a:cubicBezTo>
                  <a:pt x="4702477" y="470939"/>
                  <a:pt x="4697148" y="469998"/>
                  <a:pt x="4691837" y="468995"/>
                </a:cubicBezTo>
                <a:lnTo>
                  <a:pt x="4691721" y="467856"/>
                </a:lnTo>
                <a:cubicBezTo>
                  <a:pt x="4450315" y="428211"/>
                  <a:pt x="4244123" y="289169"/>
                  <a:pt x="4120350" y="95636"/>
                </a:cubicBezTo>
                <a:close/>
                <a:moveTo>
                  <a:pt x="3991674" y="1313979"/>
                </a:moveTo>
                <a:cubicBezTo>
                  <a:pt x="3991674" y="1308297"/>
                  <a:pt x="3991733" y="1302628"/>
                  <a:pt x="3993045" y="1296998"/>
                </a:cubicBezTo>
                <a:cubicBezTo>
                  <a:pt x="3993003" y="1265670"/>
                  <a:pt x="3995452" y="1234785"/>
                  <a:pt x="4000509" y="1204541"/>
                </a:cubicBezTo>
                <a:lnTo>
                  <a:pt x="4001049" y="1197851"/>
                </a:lnTo>
                <a:cubicBezTo>
                  <a:pt x="4001218" y="1197846"/>
                  <a:pt x="4001387" y="1197841"/>
                  <a:pt x="4001555" y="1197788"/>
                </a:cubicBezTo>
                <a:cubicBezTo>
                  <a:pt x="4051831" y="844922"/>
                  <a:pt x="4332870" y="564145"/>
                  <a:pt x="4691720" y="504747"/>
                </a:cubicBezTo>
                <a:lnTo>
                  <a:pt x="4691837" y="503599"/>
                </a:lnTo>
                <a:cubicBezTo>
                  <a:pt x="4697146" y="502589"/>
                  <a:pt x="4702474" y="501641"/>
                  <a:pt x="4708050" y="502060"/>
                </a:cubicBezTo>
                <a:cubicBezTo>
                  <a:pt x="4739233" y="496503"/>
                  <a:pt x="4771126" y="493522"/>
                  <a:pt x="4803512" y="492995"/>
                </a:cubicBezTo>
                <a:lnTo>
                  <a:pt x="4820599" y="491372"/>
                </a:lnTo>
                <a:lnTo>
                  <a:pt x="4820625" y="491866"/>
                </a:lnTo>
                <a:lnTo>
                  <a:pt x="4821123" y="491833"/>
                </a:lnTo>
                <a:lnTo>
                  <a:pt x="4821717" y="503273"/>
                </a:lnTo>
                <a:cubicBezTo>
                  <a:pt x="4821717" y="508954"/>
                  <a:pt x="4821658" y="514621"/>
                  <a:pt x="4820346" y="520249"/>
                </a:cubicBezTo>
                <a:cubicBezTo>
                  <a:pt x="4820389" y="551584"/>
                  <a:pt x="4817938" y="582475"/>
                  <a:pt x="4812879" y="612725"/>
                </a:cubicBezTo>
                <a:lnTo>
                  <a:pt x="4812341" y="619401"/>
                </a:lnTo>
                <a:cubicBezTo>
                  <a:pt x="4812171" y="619406"/>
                  <a:pt x="4812003" y="619411"/>
                  <a:pt x="4811835" y="619464"/>
                </a:cubicBezTo>
                <a:cubicBezTo>
                  <a:pt x="4761560" y="972329"/>
                  <a:pt x="4480521" y="1253106"/>
                  <a:pt x="4121670" y="1312505"/>
                </a:cubicBezTo>
                <a:lnTo>
                  <a:pt x="4121554" y="1313653"/>
                </a:lnTo>
                <a:cubicBezTo>
                  <a:pt x="4116243" y="1314664"/>
                  <a:pt x="4110914" y="1315612"/>
                  <a:pt x="4105337" y="1315193"/>
                </a:cubicBezTo>
                <a:cubicBezTo>
                  <a:pt x="4074165" y="1320747"/>
                  <a:pt x="4042285" y="1323728"/>
                  <a:pt x="4009911" y="1324255"/>
                </a:cubicBezTo>
                <a:lnTo>
                  <a:pt x="3992792" y="1325881"/>
                </a:lnTo>
                <a:lnTo>
                  <a:pt x="3992766" y="1325386"/>
                </a:lnTo>
                <a:lnTo>
                  <a:pt x="3992267" y="1325419"/>
                </a:lnTo>
                <a:cubicBezTo>
                  <a:pt x="3991701" y="1321617"/>
                  <a:pt x="3991674" y="1317801"/>
                  <a:pt x="3991674" y="1313979"/>
                </a:cubicBezTo>
                <a:close/>
                <a:moveTo>
                  <a:pt x="3991674" y="1361805"/>
                </a:moveTo>
                <a:lnTo>
                  <a:pt x="3992268" y="1350455"/>
                </a:lnTo>
                <a:lnTo>
                  <a:pt x="3992766" y="1350487"/>
                </a:lnTo>
                <a:lnTo>
                  <a:pt x="3992792" y="1349997"/>
                </a:lnTo>
                <a:lnTo>
                  <a:pt x="4009880" y="1351607"/>
                </a:lnTo>
                <a:cubicBezTo>
                  <a:pt x="4042265" y="1352130"/>
                  <a:pt x="4074158" y="1355088"/>
                  <a:pt x="4105341" y="1360601"/>
                </a:cubicBezTo>
                <a:cubicBezTo>
                  <a:pt x="4110917" y="1360185"/>
                  <a:pt x="4116245" y="1361126"/>
                  <a:pt x="4121554" y="1362128"/>
                </a:cubicBezTo>
                <a:lnTo>
                  <a:pt x="4121671" y="1363267"/>
                </a:lnTo>
                <a:cubicBezTo>
                  <a:pt x="4480521" y="1422199"/>
                  <a:pt x="4761560" y="1700770"/>
                  <a:pt x="4811836" y="2050865"/>
                </a:cubicBezTo>
                <a:cubicBezTo>
                  <a:pt x="4812004" y="2050918"/>
                  <a:pt x="4812173" y="2050923"/>
                  <a:pt x="4812342" y="2050928"/>
                </a:cubicBezTo>
                <a:lnTo>
                  <a:pt x="4812882" y="2057565"/>
                </a:lnTo>
                <a:cubicBezTo>
                  <a:pt x="4817939" y="2087572"/>
                  <a:pt x="4820389" y="2118214"/>
                  <a:pt x="4820346" y="2149296"/>
                </a:cubicBezTo>
                <a:cubicBezTo>
                  <a:pt x="4821658" y="2154882"/>
                  <a:pt x="4821717" y="2160506"/>
                  <a:pt x="4821717" y="2166144"/>
                </a:cubicBezTo>
                <a:cubicBezTo>
                  <a:pt x="4821717" y="2169936"/>
                  <a:pt x="4821690" y="2173722"/>
                  <a:pt x="4821124" y="2177494"/>
                </a:cubicBezTo>
                <a:lnTo>
                  <a:pt x="4820625" y="2177461"/>
                </a:lnTo>
                <a:lnTo>
                  <a:pt x="4820599" y="2177952"/>
                </a:lnTo>
                <a:lnTo>
                  <a:pt x="4803481" y="2176339"/>
                </a:lnTo>
                <a:cubicBezTo>
                  <a:pt x="4771106" y="2175816"/>
                  <a:pt x="4739226" y="2172858"/>
                  <a:pt x="4708054" y="2167348"/>
                </a:cubicBezTo>
                <a:cubicBezTo>
                  <a:pt x="4702477" y="2167764"/>
                  <a:pt x="4697148" y="2166823"/>
                  <a:pt x="4691837" y="2165820"/>
                </a:cubicBezTo>
                <a:lnTo>
                  <a:pt x="4691721" y="2164681"/>
                </a:lnTo>
                <a:cubicBezTo>
                  <a:pt x="4332870" y="2105749"/>
                  <a:pt x="4051831" y="1827177"/>
                  <a:pt x="4001556" y="1477083"/>
                </a:cubicBezTo>
                <a:cubicBezTo>
                  <a:pt x="4001388" y="1477030"/>
                  <a:pt x="4001220" y="1477026"/>
                  <a:pt x="4001050" y="1477021"/>
                </a:cubicBezTo>
                <a:lnTo>
                  <a:pt x="4000512" y="1470397"/>
                </a:lnTo>
                <a:cubicBezTo>
                  <a:pt x="3995453" y="1440385"/>
                  <a:pt x="3993003" y="1409736"/>
                  <a:pt x="3993045" y="1378647"/>
                </a:cubicBezTo>
                <a:cubicBezTo>
                  <a:pt x="3991733" y="1373063"/>
                  <a:pt x="3991674" y="1367441"/>
                  <a:pt x="3991674" y="1361805"/>
                </a:cubicBezTo>
                <a:close/>
                <a:moveTo>
                  <a:pt x="3991674" y="3010804"/>
                </a:moveTo>
                <a:cubicBezTo>
                  <a:pt x="3991674" y="3005122"/>
                  <a:pt x="3991733" y="2999453"/>
                  <a:pt x="3993045" y="2993823"/>
                </a:cubicBezTo>
                <a:cubicBezTo>
                  <a:pt x="3993003" y="2962495"/>
                  <a:pt x="3995452" y="2931610"/>
                  <a:pt x="4000509" y="2901366"/>
                </a:cubicBezTo>
                <a:lnTo>
                  <a:pt x="4001049" y="2894676"/>
                </a:lnTo>
                <a:cubicBezTo>
                  <a:pt x="4001218" y="2894671"/>
                  <a:pt x="4001387" y="2894666"/>
                  <a:pt x="4001555" y="2894613"/>
                </a:cubicBezTo>
                <a:cubicBezTo>
                  <a:pt x="4051831" y="2541747"/>
                  <a:pt x="4332870" y="2260970"/>
                  <a:pt x="4691720" y="2201572"/>
                </a:cubicBezTo>
                <a:lnTo>
                  <a:pt x="4691837" y="2200424"/>
                </a:lnTo>
                <a:cubicBezTo>
                  <a:pt x="4697146" y="2199414"/>
                  <a:pt x="4702474" y="2198466"/>
                  <a:pt x="4708050" y="2198885"/>
                </a:cubicBezTo>
                <a:cubicBezTo>
                  <a:pt x="4739233" y="2193328"/>
                  <a:pt x="4771126" y="2190347"/>
                  <a:pt x="4803512" y="2189820"/>
                </a:cubicBezTo>
                <a:lnTo>
                  <a:pt x="4820599" y="2188197"/>
                </a:lnTo>
                <a:lnTo>
                  <a:pt x="4820625" y="2188691"/>
                </a:lnTo>
                <a:lnTo>
                  <a:pt x="4821123" y="2188658"/>
                </a:lnTo>
                <a:lnTo>
                  <a:pt x="4821717" y="2200098"/>
                </a:lnTo>
                <a:cubicBezTo>
                  <a:pt x="4821717" y="2205779"/>
                  <a:pt x="4821658" y="2211446"/>
                  <a:pt x="4820346" y="2217074"/>
                </a:cubicBezTo>
                <a:cubicBezTo>
                  <a:pt x="4820389" y="2248409"/>
                  <a:pt x="4817938" y="2279300"/>
                  <a:pt x="4812879" y="2309550"/>
                </a:cubicBezTo>
                <a:lnTo>
                  <a:pt x="4812341" y="2316226"/>
                </a:lnTo>
                <a:cubicBezTo>
                  <a:pt x="4812171" y="2316231"/>
                  <a:pt x="4812003" y="2316236"/>
                  <a:pt x="4811835" y="2316289"/>
                </a:cubicBezTo>
                <a:cubicBezTo>
                  <a:pt x="4761560" y="2669154"/>
                  <a:pt x="4480521" y="2949931"/>
                  <a:pt x="4121670" y="3009330"/>
                </a:cubicBezTo>
                <a:lnTo>
                  <a:pt x="4121554" y="3010478"/>
                </a:lnTo>
                <a:cubicBezTo>
                  <a:pt x="4116243" y="3011489"/>
                  <a:pt x="4110914" y="3012437"/>
                  <a:pt x="4105337" y="3012018"/>
                </a:cubicBezTo>
                <a:cubicBezTo>
                  <a:pt x="4074165" y="3017572"/>
                  <a:pt x="4042285" y="3020553"/>
                  <a:pt x="4009911" y="3021080"/>
                </a:cubicBezTo>
                <a:lnTo>
                  <a:pt x="3992792" y="3022706"/>
                </a:lnTo>
                <a:lnTo>
                  <a:pt x="3992766" y="3022211"/>
                </a:lnTo>
                <a:lnTo>
                  <a:pt x="3992267" y="3022244"/>
                </a:lnTo>
                <a:cubicBezTo>
                  <a:pt x="3991701" y="3018442"/>
                  <a:pt x="3991674" y="3014626"/>
                  <a:pt x="3991674" y="3010804"/>
                </a:cubicBezTo>
                <a:close/>
                <a:moveTo>
                  <a:pt x="3991674" y="3058630"/>
                </a:moveTo>
                <a:lnTo>
                  <a:pt x="3992268" y="3047280"/>
                </a:lnTo>
                <a:lnTo>
                  <a:pt x="3992766" y="3047312"/>
                </a:lnTo>
                <a:lnTo>
                  <a:pt x="3992792" y="3046822"/>
                </a:lnTo>
                <a:lnTo>
                  <a:pt x="4009880" y="3048432"/>
                </a:lnTo>
                <a:cubicBezTo>
                  <a:pt x="4042265" y="3048955"/>
                  <a:pt x="4074158" y="3051913"/>
                  <a:pt x="4105341" y="3057426"/>
                </a:cubicBezTo>
                <a:cubicBezTo>
                  <a:pt x="4110917" y="3057010"/>
                  <a:pt x="4116245" y="3057951"/>
                  <a:pt x="4121554" y="3058953"/>
                </a:cubicBezTo>
                <a:lnTo>
                  <a:pt x="4121671" y="3060092"/>
                </a:lnTo>
                <a:cubicBezTo>
                  <a:pt x="4480521" y="3119024"/>
                  <a:pt x="4761560" y="3397595"/>
                  <a:pt x="4811836" y="3747690"/>
                </a:cubicBezTo>
                <a:cubicBezTo>
                  <a:pt x="4812004" y="3747743"/>
                  <a:pt x="4812173" y="3747748"/>
                  <a:pt x="4812342" y="3747753"/>
                </a:cubicBezTo>
                <a:lnTo>
                  <a:pt x="4812882" y="3754390"/>
                </a:lnTo>
                <a:cubicBezTo>
                  <a:pt x="4817939" y="3784397"/>
                  <a:pt x="4820389" y="3815039"/>
                  <a:pt x="4820346" y="3846121"/>
                </a:cubicBezTo>
                <a:cubicBezTo>
                  <a:pt x="4821658" y="3851707"/>
                  <a:pt x="4821717" y="3857331"/>
                  <a:pt x="4821717" y="3862969"/>
                </a:cubicBezTo>
                <a:cubicBezTo>
                  <a:pt x="4821717" y="3866761"/>
                  <a:pt x="4821690" y="3870547"/>
                  <a:pt x="4821124" y="3874319"/>
                </a:cubicBezTo>
                <a:lnTo>
                  <a:pt x="4820625" y="3874286"/>
                </a:lnTo>
                <a:lnTo>
                  <a:pt x="4820599" y="3874777"/>
                </a:lnTo>
                <a:lnTo>
                  <a:pt x="4803481" y="3873164"/>
                </a:lnTo>
                <a:cubicBezTo>
                  <a:pt x="4771106" y="3872641"/>
                  <a:pt x="4739226" y="3869683"/>
                  <a:pt x="4708054" y="3864173"/>
                </a:cubicBezTo>
                <a:cubicBezTo>
                  <a:pt x="4702477" y="3864589"/>
                  <a:pt x="4697148" y="3863648"/>
                  <a:pt x="4691837" y="3862645"/>
                </a:cubicBezTo>
                <a:lnTo>
                  <a:pt x="4691721" y="3861506"/>
                </a:lnTo>
                <a:cubicBezTo>
                  <a:pt x="4332870" y="3802574"/>
                  <a:pt x="4051831" y="3524002"/>
                  <a:pt x="4001556" y="3173908"/>
                </a:cubicBezTo>
                <a:cubicBezTo>
                  <a:pt x="4001388" y="3173856"/>
                  <a:pt x="4001220" y="3173851"/>
                  <a:pt x="4001050" y="3173846"/>
                </a:cubicBezTo>
                <a:lnTo>
                  <a:pt x="4000512" y="3167222"/>
                </a:lnTo>
                <a:cubicBezTo>
                  <a:pt x="3995453" y="3137210"/>
                  <a:pt x="3993003" y="3106561"/>
                  <a:pt x="3993045" y="3075472"/>
                </a:cubicBezTo>
                <a:cubicBezTo>
                  <a:pt x="3991733" y="3069889"/>
                  <a:pt x="3991674" y="3064266"/>
                  <a:pt x="3991674" y="3058630"/>
                </a:cubicBezTo>
                <a:close/>
                <a:moveTo>
                  <a:pt x="3293448" y="636203"/>
                </a:moveTo>
                <a:cubicBezTo>
                  <a:pt x="3346724" y="907109"/>
                  <a:pt x="3561567" y="1121906"/>
                  <a:pt x="3836757" y="1181049"/>
                </a:cubicBezTo>
                <a:cubicBezTo>
                  <a:pt x="3783482" y="910143"/>
                  <a:pt x="3568638" y="695346"/>
                  <a:pt x="3293448" y="636203"/>
                </a:cubicBezTo>
                <a:close/>
                <a:moveTo>
                  <a:pt x="3293448" y="2333028"/>
                </a:moveTo>
                <a:cubicBezTo>
                  <a:pt x="3346724" y="2603934"/>
                  <a:pt x="3561567" y="2818731"/>
                  <a:pt x="3836757" y="2877874"/>
                </a:cubicBezTo>
                <a:cubicBezTo>
                  <a:pt x="3783482" y="2606968"/>
                  <a:pt x="3568638" y="2392171"/>
                  <a:pt x="3293448" y="2333028"/>
                </a:cubicBezTo>
                <a:close/>
                <a:moveTo>
                  <a:pt x="3293446" y="2034258"/>
                </a:moveTo>
                <a:cubicBezTo>
                  <a:pt x="3568636" y="1975579"/>
                  <a:pt x="3783479" y="1762469"/>
                  <a:pt x="3836755" y="1493690"/>
                </a:cubicBezTo>
                <a:cubicBezTo>
                  <a:pt x="3561565" y="1552369"/>
                  <a:pt x="3346721" y="1765479"/>
                  <a:pt x="3293446" y="2034258"/>
                </a:cubicBezTo>
                <a:close/>
                <a:moveTo>
                  <a:pt x="3293446" y="3731083"/>
                </a:moveTo>
                <a:cubicBezTo>
                  <a:pt x="3568636" y="3672404"/>
                  <a:pt x="3783479" y="3459294"/>
                  <a:pt x="3836755" y="3190516"/>
                </a:cubicBezTo>
                <a:cubicBezTo>
                  <a:pt x="3561565" y="3249194"/>
                  <a:pt x="3346721" y="3462304"/>
                  <a:pt x="3293446" y="3731083"/>
                </a:cubicBezTo>
                <a:close/>
                <a:moveTo>
                  <a:pt x="3150081" y="503273"/>
                </a:moveTo>
                <a:lnTo>
                  <a:pt x="3150675" y="491833"/>
                </a:lnTo>
                <a:lnTo>
                  <a:pt x="3151173" y="491866"/>
                </a:lnTo>
                <a:lnTo>
                  <a:pt x="3151199" y="491372"/>
                </a:lnTo>
                <a:lnTo>
                  <a:pt x="3168287" y="492995"/>
                </a:lnTo>
                <a:cubicBezTo>
                  <a:pt x="3200672" y="493522"/>
                  <a:pt x="3232565" y="496503"/>
                  <a:pt x="3263748" y="502060"/>
                </a:cubicBezTo>
                <a:cubicBezTo>
                  <a:pt x="3269324" y="501641"/>
                  <a:pt x="3274652" y="502589"/>
                  <a:pt x="3279961" y="503599"/>
                </a:cubicBezTo>
                <a:lnTo>
                  <a:pt x="3280078" y="504747"/>
                </a:lnTo>
                <a:cubicBezTo>
                  <a:pt x="3638928" y="564145"/>
                  <a:pt x="3919967" y="844922"/>
                  <a:pt x="3970244" y="1197788"/>
                </a:cubicBezTo>
                <a:cubicBezTo>
                  <a:pt x="3970411" y="1197841"/>
                  <a:pt x="3970581" y="1197846"/>
                  <a:pt x="3970749" y="1197851"/>
                </a:cubicBezTo>
                <a:lnTo>
                  <a:pt x="3971290" y="1204541"/>
                </a:lnTo>
                <a:cubicBezTo>
                  <a:pt x="3976346" y="1234785"/>
                  <a:pt x="3978796" y="1265670"/>
                  <a:pt x="3978754" y="1296998"/>
                </a:cubicBezTo>
                <a:cubicBezTo>
                  <a:pt x="3980066" y="1302628"/>
                  <a:pt x="3980124" y="1308297"/>
                  <a:pt x="3980124" y="1313979"/>
                </a:cubicBezTo>
                <a:cubicBezTo>
                  <a:pt x="3980124" y="1317801"/>
                  <a:pt x="3980097" y="1321617"/>
                  <a:pt x="3979531" y="1325419"/>
                </a:cubicBezTo>
                <a:lnTo>
                  <a:pt x="3979032" y="1325386"/>
                </a:lnTo>
                <a:lnTo>
                  <a:pt x="3979006" y="1325881"/>
                </a:lnTo>
                <a:lnTo>
                  <a:pt x="3961888" y="1324255"/>
                </a:lnTo>
                <a:cubicBezTo>
                  <a:pt x="3929514" y="1323728"/>
                  <a:pt x="3897633" y="1320747"/>
                  <a:pt x="3866461" y="1315193"/>
                </a:cubicBezTo>
                <a:cubicBezTo>
                  <a:pt x="3860884" y="1315612"/>
                  <a:pt x="3855555" y="1314664"/>
                  <a:pt x="3850245" y="1313653"/>
                </a:cubicBezTo>
                <a:lnTo>
                  <a:pt x="3850129" y="1312505"/>
                </a:lnTo>
                <a:cubicBezTo>
                  <a:pt x="3491277" y="1253106"/>
                  <a:pt x="3210238" y="972329"/>
                  <a:pt x="3159963" y="619464"/>
                </a:cubicBezTo>
                <a:cubicBezTo>
                  <a:pt x="3159795" y="619411"/>
                  <a:pt x="3159627" y="619406"/>
                  <a:pt x="3159457" y="619401"/>
                </a:cubicBezTo>
                <a:lnTo>
                  <a:pt x="3158919" y="612725"/>
                </a:lnTo>
                <a:cubicBezTo>
                  <a:pt x="3153860" y="582475"/>
                  <a:pt x="3151410" y="551584"/>
                  <a:pt x="3151452" y="520249"/>
                </a:cubicBezTo>
                <a:cubicBezTo>
                  <a:pt x="3150140" y="514621"/>
                  <a:pt x="3150081" y="508954"/>
                  <a:pt x="3150081" y="503273"/>
                </a:cubicBezTo>
                <a:close/>
                <a:moveTo>
                  <a:pt x="3150081" y="2200098"/>
                </a:moveTo>
                <a:lnTo>
                  <a:pt x="3150675" y="2188658"/>
                </a:lnTo>
                <a:lnTo>
                  <a:pt x="3151173" y="2188691"/>
                </a:lnTo>
                <a:lnTo>
                  <a:pt x="3151199" y="2188197"/>
                </a:lnTo>
                <a:lnTo>
                  <a:pt x="3168287" y="2189820"/>
                </a:lnTo>
                <a:cubicBezTo>
                  <a:pt x="3200672" y="2190347"/>
                  <a:pt x="3232565" y="2193328"/>
                  <a:pt x="3263748" y="2198885"/>
                </a:cubicBezTo>
                <a:cubicBezTo>
                  <a:pt x="3269324" y="2198466"/>
                  <a:pt x="3274652" y="2199414"/>
                  <a:pt x="3279961" y="2200424"/>
                </a:cubicBezTo>
                <a:lnTo>
                  <a:pt x="3280078" y="2201572"/>
                </a:lnTo>
                <a:cubicBezTo>
                  <a:pt x="3638928" y="2260970"/>
                  <a:pt x="3919967" y="2541747"/>
                  <a:pt x="3970244" y="2894613"/>
                </a:cubicBezTo>
                <a:cubicBezTo>
                  <a:pt x="3970411" y="2894666"/>
                  <a:pt x="3970581" y="2894671"/>
                  <a:pt x="3970749" y="2894676"/>
                </a:cubicBezTo>
                <a:lnTo>
                  <a:pt x="3971290" y="2901366"/>
                </a:lnTo>
                <a:cubicBezTo>
                  <a:pt x="3976346" y="2931610"/>
                  <a:pt x="3978796" y="2962495"/>
                  <a:pt x="3978754" y="2993823"/>
                </a:cubicBezTo>
                <a:cubicBezTo>
                  <a:pt x="3980066" y="2999453"/>
                  <a:pt x="3980124" y="3005122"/>
                  <a:pt x="3980124" y="3010804"/>
                </a:cubicBezTo>
                <a:cubicBezTo>
                  <a:pt x="3980124" y="3014626"/>
                  <a:pt x="3980097" y="3018442"/>
                  <a:pt x="3979531" y="3022244"/>
                </a:cubicBezTo>
                <a:lnTo>
                  <a:pt x="3979032" y="3022211"/>
                </a:lnTo>
                <a:lnTo>
                  <a:pt x="3979006" y="3022706"/>
                </a:lnTo>
                <a:lnTo>
                  <a:pt x="3961888" y="3021080"/>
                </a:lnTo>
                <a:cubicBezTo>
                  <a:pt x="3929514" y="3020553"/>
                  <a:pt x="3897633" y="3017572"/>
                  <a:pt x="3866461" y="3012018"/>
                </a:cubicBezTo>
                <a:cubicBezTo>
                  <a:pt x="3860884" y="3012437"/>
                  <a:pt x="3855555" y="3011489"/>
                  <a:pt x="3850245" y="3010478"/>
                </a:cubicBezTo>
                <a:lnTo>
                  <a:pt x="3850129" y="3009330"/>
                </a:lnTo>
                <a:cubicBezTo>
                  <a:pt x="3491277" y="2949931"/>
                  <a:pt x="3210238" y="2669154"/>
                  <a:pt x="3159963" y="2316289"/>
                </a:cubicBezTo>
                <a:cubicBezTo>
                  <a:pt x="3159795" y="2316236"/>
                  <a:pt x="3159627" y="2316231"/>
                  <a:pt x="3159457" y="2316226"/>
                </a:cubicBezTo>
                <a:lnTo>
                  <a:pt x="3158919" y="2309550"/>
                </a:lnTo>
                <a:cubicBezTo>
                  <a:pt x="3153860" y="2279300"/>
                  <a:pt x="3151410" y="2248409"/>
                  <a:pt x="3151452" y="2217074"/>
                </a:cubicBezTo>
                <a:cubicBezTo>
                  <a:pt x="3150140" y="2211446"/>
                  <a:pt x="3150081" y="2205779"/>
                  <a:pt x="3150081" y="2200098"/>
                </a:cubicBezTo>
                <a:close/>
                <a:moveTo>
                  <a:pt x="3150081" y="3896923"/>
                </a:moveTo>
                <a:lnTo>
                  <a:pt x="3150675" y="3885483"/>
                </a:lnTo>
                <a:lnTo>
                  <a:pt x="3151173" y="3885516"/>
                </a:lnTo>
                <a:lnTo>
                  <a:pt x="3151199" y="3885022"/>
                </a:lnTo>
                <a:lnTo>
                  <a:pt x="3168287" y="3886645"/>
                </a:lnTo>
                <a:cubicBezTo>
                  <a:pt x="3200672" y="3887172"/>
                  <a:pt x="3232565" y="3890153"/>
                  <a:pt x="3263748" y="3895710"/>
                </a:cubicBezTo>
                <a:cubicBezTo>
                  <a:pt x="3269324" y="3895291"/>
                  <a:pt x="3274652" y="3896239"/>
                  <a:pt x="3279961" y="3897249"/>
                </a:cubicBezTo>
                <a:lnTo>
                  <a:pt x="3280078" y="3898397"/>
                </a:lnTo>
                <a:cubicBezTo>
                  <a:pt x="3514137" y="3937139"/>
                  <a:pt x="3715094" y="4070062"/>
                  <a:pt x="3840331" y="4255797"/>
                </a:cubicBezTo>
                <a:lnTo>
                  <a:pt x="3868775" y="4305008"/>
                </a:lnTo>
                <a:lnTo>
                  <a:pt x="3717725" y="4305008"/>
                </a:lnTo>
                <a:lnTo>
                  <a:pt x="3665602" y="4241205"/>
                </a:lnTo>
                <a:cubicBezTo>
                  <a:pt x="3568906" y="4136681"/>
                  <a:pt x="3439699" y="4061285"/>
                  <a:pt x="3293448" y="4029853"/>
                </a:cubicBezTo>
                <a:cubicBezTo>
                  <a:pt x="3310695" y="4117553"/>
                  <a:pt x="3344874" y="4199373"/>
                  <a:pt x="3392629" y="4271827"/>
                </a:cubicBezTo>
                <a:lnTo>
                  <a:pt x="3419311" y="4305008"/>
                </a:lnTo>
                <a:lnTo>
                  <a:pt x="3265201" y="4305008"/>
                </a:lnTo>
                <a:lnTo>
                  <a:pt x="3235080" y="4254710"/>
                </a:lnTo>
                <a:cubicBezTo>
                  <a:pt x="3197877" y="4179889"/>
                  <a:pt x="3172145" y="4098618"/>
                  <a:pt x="3159963" y="4013114"/>
                </a:cubicBezTo>
                <a:cubicBezTo>
                  <a:pt x="3159795" y="4013061"/>
                  <a:pt x="3159627" y="4013056"/>
                  <a:pt x="3159457" y="4013051"/>
                </a:cubicBezTo>
                <a:lnTo>
                  <a:pt x="3158919" y="4006375"/>
                </a:lnTo>
                <a:cubicBezTo>
                  <a:pt x="3153860" y="3976125"/>
                  <a:pt x="3151410" y="3945234"/>
                  <a:pt x="3151452" y="3913899"/>
                </a:cubicBezTo>
                <a:cubicBezTo>
                  <a:pt x="3150140" y="3908271"/>
                  <a:pt x="3150081" y="3902604"/>
                  <a:pt x="3150081" y="3896923"/>
                </a:cubicBezTo>
                <a:close/>
                <a:moveTo>
                  <a:pt x="3150079" y="469318"/>
                </a:moveTo>
                <a:cubicBezTo>
                  <a:pt x="3150079" y="463681"/>
                  <a:pt x="3150138" y="458057"/>
                  <a:pt x="3151450" y="452471"/>
                </a:cubicBezTo>
                <a:cubicBezTo>
                  <a:pt x="3151408" y="421389"/>
                  <a:pt x="3153857" y="390746"/>
                  <a:pt x="3158914" y="360740"/>
                </a:cubicBezTo>
                <a:lnTo>
                  <a:pt x="3159454" y="354103"/>
                </a:lnTo>
                <a:cubicBezTo>
                  <a:pt x="3159623" y="354098"/>
                  <a:pt x="3159792" y="354093"/>
                  <a:pt x="3159960" y="354040"/>
                </a:cubicBezTo>
                <a:cubicBezTo>
                  <a:pt x="3173111" y="262463"/>
                  <a:pt x="3202052" y="175780"/>
                  <a:pt x="3244173" y="96778"/>
                </a:cubicBezTo>
                <a:lnTo>
                  <a:pt x="3306807" y="0"/>
                </a:lnTo>
                <a:lnTo>
                  <a:pt x="3475182" y="0"/>
                </a:lnTo>
                <a:lnTo>
                  <a:pt x="3406954" y="76659"/>
                </a:lnTo>
                <a:cubicBezTo>
                  <a:pt x="3351687" y="153496"/>
                  <a:pt x="3312372" y="241952"/>
                  <a:pt x="3293446" y="337433"/>
                </a:cubicBezTo>
                <a:cubicBezTo>
                  <a:pt x="3476486" y="298404"/>
                  <a:pt x="3632827" y="191052"/>
                  <a:pt x="3732420" y="44350"/>
                </a:cubicBezTo>
                <a:lnTo>
                  <a:pt x="3754649" y="0"/>
                </a:lnTo>
                <a:lnTo>
                  <a:pt x="3903287" y="0"/>
                </a:lnTo>
                <a:lnTo>
                  <a:pt x="3851448" y="95636"/>
                </a:lnTo>
                <a:cubicBezTo>
                  <a:pt x="3727674" y="289169"/>
                  <a:pt x="3521481" y="428211"/>
                  <a:pt x="3280075" y="467856"/>
                </a:cubicBezTo>
                <a:lnTo>
                  <a:pt x="3279959" y="468995"/>
                </a:lnTo>
                <a:cubicBezTo>
                  <a:pt x="3274648" y="469998"/>
                  <a:pt x="3269319" y="470939"/>
                  <a:pt x="3263742" y="470523"/>
                </a:cubicBezTo>
                <a:cubicBezTo>
                  <a:pt x="3232570" y="476033"/>
                  <a:pt x="3200690" y="478991"/>
                  <a:pt x="3168316" y="479514"/>
                </a:cubicBezTo>
                <a:lnTo>
                  <a:pt x="3151197" y="481127"/>
                </a:lnTo>
                <a:lnTo>
                  <a:pt x="3151171" y="480636"/>
                </a:lnTo>
                <a:lnTo>
                  <a:pt x="3150672" y="480669"/>
                </a:lnTo>
                <a:cubicBezTo>
                  <a:pt x="3150106" y="476896"/>
                  <a:pt x="3150079" y="473110"/>
                  <a:pt x="3150079" y="469318"/>
                </a:cubicBezTo>
                <a:close/>
                <a:moveTo>
                  <a:pt x="3150079" y="2166144"/>
                </a:moveTo>
                <a:cubicBezTo>
                  <a:pt x="3150079" y="2160506"/>
                  <a:pt x="3150138" y="2154882"/>
                  <a:pt x="3151450" y="2149296"/>
                </a:cubicBezTo>
                <a:cubicBezTo>
                  <a:pt x="3151408" y="2118214"/>
                  <a:pt x="3153857" y="2087572"/>
                  <a:pt x="3158914" y="2057565"/>
                </a:cubicBezTo>
                <a:lnTo>
                  <a:pt x="3159454" y="2050928"/>
                </a:lnTo>
                <a:cubicBezTo>
                  <a:pt x="3159623" y="2050923"/>
                  <a:pt x="3159792" y="2050918"/>
                  <a:pt x="3159960" y="2050865"/>
                </a:cubicBezTo>
                <a:cubicBezTo>
                  <a:pt x="3210236" y="1700770"/>
                  <a:pt x="3491275" y="1422199"/>
                  <a:pt x="3850126" y="1363267"/>
                </a:cubicBezTo>
                <a:lnTo>
                  <a:pt x="3850243" y="1362128"/>
                </a:lnTo>
                <a:cubicBezTo>
                  <a:pt x="3855551" y="1361126"/>
                  <a:pt x="3860879" y="1360185"/>
                  <a:pt x="3866455" y="1360601"/>
                </a:cubicBezTo>
                <a:cubicBezTo>
                  <a:pt x="3897639" y="1355088"/>
                  <a:pt x="3929531" y="1352130"/>
                  <a:pt x="3961917" y="1351607"/>
                </a:cubicBezTo>
                <a:lnTo>
                  <a:pt x="3979004" y="1349997"/>
                </a:lnTo>
                <a:lnTo>
                  <a:pt x="3979030" y="1350487"/>
                </a:lnTo>
                <a:lnTo>
                  <a:pt x="3979528" y="1350455"/>
                </a:lnTo>
                <a:lnTo>
                  <a:pt x="3980122" y="1361805"/>
                </a:lnTo>
                <a:cubicBezTo>
                  <a:pt x="3980122" y="1367441"/>
                  <a:pt x="3980064" y="1373063"/>
                  <a:pt x="3978752" y="1378647"/>
                </a:cubicBezTo>
                <a:cubicBezTo>
                  <a:pt x="3978794" y="1409736"/>
                  <a:pt x="3976343" y="1440385"/>
                  <a:pt x="3971285" y="1470397"/>
                </a:cubicBezTo>
                <a:lnTo>
                  <a:pt x="3970746" y="1477021"/>
                </a:lnTo>
                <a:cubicBezTo>
                  <a:pt x="3970577" y="1477026"/>
                  <a:pt x="3970408" y="1477030"/>
                  <a:pt x="3970241" y="1477083"/>
                </a:cubicBezTo>
                <a:cubicBezTo>
                  <a:pt x="3919965" y="1827177"/>
                  <a:pt x="3638926" y="2105749"/>
                  <a:pt x="3280075" y="2164681"/>
                </a:cubicBezTo>
                <a:lnTo>
                  <a:pt x="3279959" y="2165820"/>
                </a:lnTo>
                <a:cubicBezTo>
                  <a:pt x="3274648" y="2166823"/>
                  <a:pt x="3269319" y="2167764"/>
                  <a:pt x="3263742" y="2167348"/>
                </a:cubicBezTo>
                <a:cubicBezTo>
                  <a:pt x="3232570" y="2172858"/>
                  <a:pt x="3200690" y="2175816"/>
                  <a:pt x="3168316" y="2176339"/>
                </a:cubicBezTo>
                <a:lnTo>
                  <a:pt x="3151197" y="2177952"/>
                </a:lnTo>
                <a:lnTo>
                  <a:pt x="3151171" y="2177461"/>
                </a:lnTo>
                <a:lnTo>
                  <a:pt x="3150672" y="2177494"/>
                </a:lnTo>
                <a:cubicBezTo>
                  <a:pt x="3150106" y="2173722"/>
                  <a:pt x="3150079" y="2169936"/>
                  <a:pt x="3150079" y="2166144"/>
                </a:cubicBezTo>
                <a:close/>
                <a:moveTo>
                  <a:pt x="3150079" y="3862969"/>
                </a:moveTo>
                <a:cubicBezTo>
                  <a:pt x="3150079" y="3857331"/>
                  <a:pt x="3150138" y="3851707"/>
                  <a:pt x="3151450" y="3846121"/>
                </a:cubicBezTo>
                <a:cubicBezTo>
                  <a:pt x="3151408" y="3815039"/>
                  <a:pt x="3153857" y="3784397"/>
                  <a:pt x="3158914" y="3754390"/>
                </a:cubicBezTo>
                <a:lnTo>
                  <a:pt x="3159454" y="3747753"/>
                </a:lnTo>
                <a:cubicBezTo>
                  <a:pt x="3159623" y="3747748"/>
                  <a:pt x="3159792" y="3747743"/>
                  <a:pt x="3159960" y="3747690"/>
                </a:cubicBezTo>
                <a:cubicBezTo>
                  <a:pt x="3210236" y="3397595"/>
                  <a:pt x="3491275" y="3119024"/>
                  <a:pt x="3850126" y="3060092"/>
                </a:cubicBezTo>
                <a:lnTo>
                  <a:pt x="3850243" y="3058953"/>
                </a:lnTo>
                <a:cubicBezTo>
                  <a:pt x="3855551" y="3057951"/>
                  <a:pt x="3860879" y="3057010"/>
                  <a:pt x="3866455" y="3057426"/>
                </a:cubicBezTo>
                <a:cubicBezTo>
                  <a:pt x="3897639" y="3051913"/>
                  <a:pt x="3929531" y="3048955"/>
                  <a:pt x="3961917" y="3048432"/>
                </a:cubicBezTo>
                <a:lnTo>
                  <a:pt x="3979004" y="3046822"/>
                </a:lnTo>
                <a:lnTo>
                  <a:pt x="3979030" y="3047312"/>
                </a:lnTo>
                <a:lnTo>
                  <a:pt x="3979528" y="3047280"/>
                </a:lnTo>
                <a:lnTo>
                  <a:pt x="3980122" y="3058630"/>
                </a:lnTo>
                <a:cubicBezTo>
                  <a:pt x="3980122" y="3064266"/>
                  <a:pt x="3980064" y="3069889"/>
                  <a:pt x="3978752" y="3075472"/>
                </a:cubicBezTo>
                <a:cubicBezTo>
                  <a:pt x="3978794" y="3106561"/>
                  <a:pt x="3976343" y="3137210"/>
                  <a:pt x="3971285" y="3167222"/>
                </a:cubicBezTo>
                <a:lnTo>
                  <a:pt x="3970746" y="3173846"/>
                </a:lnTo>
                <a:cubicBezTo>
                  <a:pt x="3970577" y="3173851"/>
                  <a:pt x="3970408" y="3173856"/>
                  <a:pt x="3970241" y="3173908"/>
                </a:cubicBezTo>
                <a:cubicBezTo>
                  <a:pt x="3919965" y="3524002"/>
                  <a:pt x="3638926" y="3802574"/>
                  <a:pt x="3280075" y="3861506"/>
                </a:cubicBezTo>
                <a:lnTo>
                  <a:pt x="3279959" y="3862645"/>
                </a:lnTo>
                <a:cubicBezTo>
                  <a:pt x="3274648" y="3863648"/>
                  <a:pt x="3269319" y="3864589"/>
                  <a:pt x="3263742" y="3864173"/>
                </a:cubicBezTo>
                <a:cubicBezTo>
                  <a:pt x="3232570" y="3869683"/>
                  <a:pt x="3200690" y="3872641"/>
                  <a:pt x="3168316" y="3873164"/>
                </a:cubicBezTo>
                <a:lnTo>
                  <a:pt x="3151197" y="3874777"/>
                </a:lnTo>
                <a:lnTo>
                  <a:pt x="3151171" y="3874286"/>
                </a:lnTo>
                <a:lnTo>
                  <a:pt x="3150672" y="3874319"/>
                </a:lnTo>
                <a:cubicBezTo>
                  <a:pt x="3150106" y="3870547"/>
                  <a:pt x="3150079" y="3866761"/>
                  <a:pt x="3150079" y="3862969"/>
                </a:cubicBezTo>
                <a:close/>
                <a:moveTo>
                  <a:pt x="2442890" y="1181049"/>
                </a:moveTo>
                <a:cubicBezTo>
                  <a:pt x="2718080" y="1121906"/>
                  <a:pt x="2932923" y="907109"/>
                  <a:pt x="2986199" y="636203"/>
                </a:cubicBezTo>
                <a:cubicBezTo>
                  <a:pt x="2711009" y="695346"/>
                  <a:pt x="2496165" y="910143"/>
                  <a:pt x="2442890" y="1181049"/>
                </a:cubicBezTo>
                <a:close/>
                <a:moveTo>
                  <a:pt x="2442890" y="1493690"/>
                </a:moveTo>
                <a:cubicBezTo>
                  <a:pt x="2496166" y="1762469"/>
                  <a:pt x="2711009" y="1975579"/>
                  <a:pt x="2986199" y="2034258"/>
                </a:cubicBezTo>
                <a:cubicBezTo>
                  <a:pt x="2932924" y="1765479"/>
                  <a:pt x="2718080" y="1552369"/>
                  <a:pt x="2442890" y="1493690"/>
                </a:cubicBezTo>
                <a:close/>
                <a:moveTo>
                  <a:pt x="2442890" y="2877874"/>
                </a:moveTo>
                <a:cubicBezTo>
                  <a:pt x="2718080" y="2818731"/>
                  <a:pt x="2932923" y="2603934"/>
                  <a:pt x="2986199" y="2333028"/>
                </a:cubicBezTo>
                <a:cubicBezTo>
                  <a:pt x="2711009" y="2392171"/>
                  <a:pt x="2496165" y="2606968"/>
                  <a:pt x="2442890" y="2877874"/>
                </a:cubicBezTo>
                <a:close/>
                <a:moveTo>
                  <a:pt x="2442890" y="3190516"/>
                </a:moveTo>
                <a:cubicBezTo>
                  <a:pt x="2496166" y="3459294"/>
                  <a:pt x="2711009" y="3672404"/>
                  <a:pt x="2986199" y="3731083"/>
                </a:cubicBezTo>
                <a:cubicBezTo>
                  <a:pt x="2932924" y="3462304"/>
                  <a:pt x="2718080" y="3249194"/>
                  <a:pt x="2442890" y="3190516"/>
                </a:cubicBezTo>
                <a:close/>
                <a:moveTo>
                  <a:pt x="2410871" y="4305008"/>
                </a:moveTo>
                <a:lnTo>
                  <a:pt x="2439316" y="4255797"/>
                </a:lnTo>
                <a:cubicBezTo>
                  <a:pt x="2564553" y="4070062"/>
                  <a:pt x="2765510" y="3937139"/>
                  <a:pt x="2999569" y="3898397"/>
                </a:cubicBezTo>
                <a:lnTo>
                  <a:pt x="2999686" y="3897249"/>
                </a:lnTo>
                <a:cubicBezTo>
                  <a:pt x="3004995" y="3896239"/>
                  <a:pt x="3010323" y="3895291"/>
                  <a:pt x="3015899" y="3895710"/>
                </a:cubicBezTo>
                <a:cubicBezTo>
                  <a:pt x="3047082" y="3890153"/>
                  <a:pt x="3078975" y="3887172"/>
                  <a:pt x="3111360" y="3886645"/>
                </a:cubicBezTo>
                <a:lnTo>
                  <a:pt x="3128448" y="3885022"/>
                </a:lnTo>
                <a:lnTo>
                  <a:pt x="3128474" y="3885516"/>
                </a:lnTo>
                <a:lnTo>
                  <a:pt x="3128972" y="3885483"/>
                </a:lnTo>
                <a:lnTo>
                  <a:pt x="3129566" y="3896923"/>
                </a:lnTo>
                <a:cubicBezTo>
                  <a:pt x="3129566" y="3902604"/>
                  <a:pt x="3129507" y="3908271"/>
                  <a:pt x="3128195" y="3913899"/>
                </a:cubicBezTo>
                <a:cubicBezTo>
                  <a:pt x="3128237" y="3945234"/>
                  <a:pt x="3125787" y="3976125"/>
                  <a:pt x="3120728" y="4006375"/>
                </a:cubicBezTo>
                <a:lnTo>
                  <a:pt x="3120190" y="4013051"/>
                </a:lnTo>
                <a:cubicBezTo>
                  <a:pt x="3120020" y="4013056"/>
                  <a:pt x="3119852" y="4013061"/>
                  <a:pt x="3119684" y="4013114"/>
                </a:cubicBezTo>
                <a:cubicBezTo>
                  <a:pt x="3107502" y="4098618"/>
                  <a:pt x="3081770" y="4179889"/>
                  <a:pt x="3044567" y="4254710"/>
                </a:cubicBezTo>
                <a:lnTo>
                  <a:pt x="3014445" y="4305008"/>
                </a:lnTo>
                <a:lnTo>
                  <a:pt x="2860336" y="4305008"/>
                </a:lnTo>
                <a:lnTo>
                  <a:pt x="2887018" y="4271827"/>
                </a:lnTo>
                <a:cubicBezTo>
                  <a:pt x="2934773" y="4199373"/>
                  <a:pt x="2968952" y="4117553"/>
                  <a:pt x="2986199" y="4029853"/>
                </a:cubicBezTo>
                <a:cubicBezTo>
                  <a:pt x="2839947" y="4061285"/>
                  <a:pt x="2710740" y="4136681"/>
                  <a:pt x="2614045" y="4241205"/>
                </a:cubicBezTo>
                <a:lnTo>
                  <a:pt x="2561922" y="4305008"/>
                </a:lnTo>
                <a:close/>
                <a:moveTo>
                  <a:pt x="2376360" y="0"/>
                </a:moveTo>
                <a:lnTo>
                  <a:pt x="2524998" y="0"/>
                </a:lnTo>
                <a:lnTo>
                  <a:pt x="2547226" y="44350"/>
                </a:lnTo>
                <a:cubicBezTo>
                  <a:pt x="2646819" y="191052"/>
                  <a:pt x="2803160" y="298404"/>
                  <a:pt x="2986199" y="337433"/>
                </a:cubicBezTo>
                <a:cubicBezTo>
                  <a:pt x="2967274" y="241952"/>
                  <a:pt x="2927959" y="153496"/>
                  <a:pt x="2872691" y="76659"/>
                </a:cubicBezTo>
                <a:lnTo>
                  <a:pt x="2804464" y="0"/>
                </a:lnTo>
                <a:lnTo>
                  <a:pt x="2972839" y="0"/>
                </a:lnTo>
                <a:lnTo>
                  <a:pt x="3035473" y="96778"/>
                </a:lnTo>
                <a:cubicBezTo>
                  <a:pt x="3077594" y="175780"/>
                  <a:pt x="3106535" y="262463"/>
                  <a:pt x="3119686" y="354040"/>
                </a:cubicBezTo>
                <a:cubicBezTo>
                  <a:pt x="3119853" y="354093"/>
                  <a:pt x="3120023" y="354098"/>
                  <a:pt x="3120191" y="354103"/>
                </a:cubicBezTo>
                <a:lnTo>
                  <a:pt x="3120732" y="360740"/>
                </a:lnTo>
                <a:cubicBezTo>
                  <a:pt x="3125788" y="390746"/>
                  <a:pt x="3128238" y="421389"/>
                  <a:pt x="3128196" y="452471"/>
                </a:cubicBezTo>
                <a:cubicBezTo>
                  <a:pt x="3129508" y="458057"/>
                  <a:pt x="3129566" y="463681"/>
                  <a:pt x="3129566" y="469318"/>
                </a:cubicBezTo>
                <a:cubicBezTo>
                  <a:pt x="3129566" y="473110"/>
                  <a:pt x="3129539" y="476896"/>
                  <a:pt x="3128973" y="480669"/>
                </a:cubicBezTo>
                <a:lnTo>
                  <a:pt x="3128474" y="480636"/>
                </a:lnTo>
                <a:lnTo>
                  <a:pt x="3128448" y="481127"/>
                </a:lnTo>
                <a:lnTo>
                  <a:pt x="3111330" y="479514"/>
                </a:lnTo>
                <a:cubicBezTo>
                  <a:pt x="3078956" y="478991"/>
                  <a:pt x="3047075" y="476033"/>
                  <a:pt x="3015903" y="470523"/>
                </a:cubicBezTo>
                <a:cubicBezTo>
                  <a:pt x="3010326" y="470939"/>
                  <a:pt x="3004997" y="469998"/>
                  <a:pt x="2999687" y="468995"/>
                </a:cubicBezTo>
                <a:lnTo>
                  <a:pt x="2999571" y="467856"/>
                </a:lnTo>
                <a:cubicBezTo>
                  <a:pt x="2758165" y="428211"/>
                  <a:pt x="2551973" y="289169"/>
                  <a:pt x="2428199" y="95636"/>
                </a:cubicBezTo>
                <a:close/>
                <a:moveTo>
                  <a:pt x="2299523" y="1313979"/>
                </a:moveTo>
                <a:cubicBezTo>
                  <a:pt x="2299523" y="1308297"/>
                  <a:pt x="2299582" y="1302628"/>
                  <a:pt x="2300894" y="1296998"/>
                </a:cubicBezTo>
                <a:cubicBezTo>
                  <a:pt x="2300852" y="1265670"/>
                  <a:pt x="2303301" y="1234785"/>
                  <a:pt x="2308358" y="1204541"/>
                </a:cubicBezTo>
                <a:lnTo>
                  <a:pt x="2308898" y="1197851"/>
                </a:lnTo>
                <a:cubicBezTo>
                  <a:pt x="2309067" y="1197846"/>
                  <a:pt x="2309236" y="1197841"/>
                  <a:pt x="2309404" y="1197788"/>
                </a:cubicBezTo>
                <a:cubicBezTo>
                  <a:pt x="2359680" y="844922"/>
                  <a:pt x="2640719" y="564145"/>
                  <a:pt x="2999570" y="504747"/>
                </a:cubicBezTo>
                <a:lnTo>
                  <a:pt x="2999687" y="503599"/>
                </a:lnTo>
                <a:cubicBezTo>
                  <a:pt x="3004995" y="502589"/>
                  <a:pt x="3010323" y="501641"/>
                  <a:pt x="3015899" y="502060"/>
                </a:cubicBezTo>
                <a:cubicBezTo>
                  <a:pt x="3047083" y="496503"/>
                  <a:pt x="3078975" y="493522"/>
                  <a:pt x="3111361" y="492995"/>
                </a:cubicBezTo>
                <a:lnTo>
                  <a:pt x="3128448" y="491372"/>
                </a:lnTo>
                <a:lnTo>
                  <a:pt x="3128474" y="491866"/>
                </a:lnTo>
                <a:lnTo>
                  <a:pt x="3128972" y="491833"/>
                </a:lnTo>
                <a:lnTo>
                  <a:pt x="3129566" y="503273"/>
                </a:lnTo>
                <a:cubicBezTo>
                  <a:pt x="3129566" y="508954"/>
                  <a:pt x="3129508" y="514621"/>
                  <a:pt x="3128196" y="520249"/>
                </a:cubicBezTo>
                <a:cubicBezTo>
                  <a:pt x="3128238" y="551584"/>
                  <a:pt x="3125787" y="582475"/>
                  <a:pt x="3120729" y="612725"/>
                </a:cubicBezTo>
                <a:lnTo>
                  <a:pt x="3120190" y="619401"/>
                </a:lnTo>
                <a:cubicBezTo>
                  <a:pt x="3120021" y="619406"/>
                  <a:pt x="3119852" y="619411"/>
                  <a:pt x="3119685" y="619464"/>
                </a:cubicBezTo>
                <a:cubicBezTo>
                  <a:pt x="3069409" y="972329"/>
                  <a:pt x="2788370" y="1253106"/>
                  <a:pt x="2429519" y="1312505"/>
                </a:cubicBezTo>
                <a:lnTo>
                  <a:pt x="2429403" y="1313653"/>
                </a:lnTo>
                <a:cubicBezTo>
                  <a:pt x="2424092" y="1314664"/>
                  <a:pt x="2418763" y="1315612"/>
                  <a:pt x="2413186" y="1315193"/>
                </a:cubicBezTo>
                <a:cubicBezTo>
                  <a:pt x="2382014" y="1320747"/>
                  <a:pt x="2350134" y="1323728"/>
                  <a:pt x="2317760" y="1324255"/>
                </a:cubicBezTo>
                <a:lnTo>
                  <a:pt x="2300641" y="1325881"/>
                </a:lnTo>
                <a:lnTo>
                  <a:pt x="2300615" y="1325386"/>
                </a:lnTo>
                <a:lnTo>
                  <a:pt x="2300116" y="1325419"/>
                </a:lnTo>
                <a:cubicBezTo>
                  <a:pt x="2299550" y="1321617"/>
                  <a:pt x="2299523" y="1317801"/>
                  <a:pt x="2299523" y="1313979"/>
                </a:cubicBezTo>
                <a:close/>
                <a:moveTo>
                  <a:pt x="2299523" y="1361805"/>
                </a:moveTo>
                <a:lnTo>
                  <a:pt x="2300117" y="1350455"/>
                </a:lnTo>
                <a:lnTo>
                  <a:pt x="2300615" y="1350487"/>
                </a:lnTo>
                <a:lnTo>
                  <a:pt x="2300641" y="1349997"/>
                </a:lnTo>
                <a:lnTo>
                  <a:pt x="2317729" y="1351607"/>
                </a:lnTo>
                <a:cubicBezTo>
                  <a:pt x="2350114" y="1352130"/>
                  <a:pt x="2382007" y="1355088"/>
                  <a:pt x="2413190" y="1360601"/>
                </a:cubicBezTo>
                <a:cubicBezTo>
                  <a:pt x="2418766" y="1360185"/>
                  <a:pt x="2424094" y="1361126"/>
                  <a:pt x="2429403" y="1362128"/>
                </a:cubicBezTo>
                <a:lnTo>
                  <a:pt x="2429520" y="1363267"/>
                </a:lnTo>
                <a:cubicBezTo>
                  <a:pt x="2788370" y="1422199"/>
                  <a:pt x="3069409" y="1700770"/>
                  <a:pt x="3119686" y="2050865"/>
                </a:cubicBezTo>
                <a:cubicBezTo>
                  <a:pt x="3119853" y="2050918"/>
                  <a:pt x="3120023" y="2050923"/>
                  <a:pt x="3120191" y="2050928"/>
                </a:cubicBezTo>
                <a:lnTo>
                  <a:pt x="3120732" y="2057565"/>
                </a:lnTo>
                <a:cubicBezTo>
                  <a:pt x="3125788" y="2087572"/>
                  <a:pt x="3128238" y="2118214"/>
                  <a:pt x="3128196" y="2149296"/>
                </a:cubicBezTo>
                <a:cubicBezTo>
                  <a:pt x="3129508" y="2154882"/>
                  <a:pt x="3129566" y="2160506"/>
                  <a:pt x="3129566" y="2166144"/>
                </a:cubicBezTo>
                <a:cubicBezTo>
                  <a:pt x="3129566" y="2169936"/>
                  <a:pt x="3129539" y="2173722"/>
                  <a:pt x="3128973" y="2177494"/>
                </a:cubicBezTo>
                <a:lnTo>
                  <a:pt x="3128474" y="2177461"/>
                </a:lnTo>
                <a:lnTo>
                  <a:pt x="3128448" y="2177952"/>
                </a:lnTo>
                <a:lnTo>
                  <a:pt x="3111330" y="2176339"/>
                </a:lnTo>
                <a:cubicBezTo>
                  <a:pt x="3078956" y="2175816"/>
                  <a:pt x="3047075" y="2172858"/>
                  <a:pt x="3015903" y="2167348"/>
                </a:cubicBezTo>
                <a:cubicBezTo>
                  <a:pt x="3010326" y="2167764"/>
                  <a:pt x="3004997" y="2166823"/>
                  <a:pt x="2999687" y="2165820"/>
                </a:cubicBezTo>
                <a:lnTo>
                  <a:pt x="2999571" y="2164681"/>
                </a:lnTo>
                <a:cubicBezTo>
                  <a:pt x="2640719" y="2105749"/>
                  <a:pt x="2359680" y="1827177"/>
                  <a:pt x="2309405" y="1477083"/>
                </a:cubicBezTo>
                <a:cubicBezTo>
                  <a:pt x="2309237" y="1477030"/>
                  <a:pt x="2309069" y="1477026"/>
                  <a:pt x="2308899" y="1477021"/>
                </a:cubicBezTo>
                <a:lnTo>
                  <a:pt x="2308361" y="1470397"/>
                </a:lnTo>
                <a:cubicBezTo>
                  <a:pt x="2303302" y="1440385"/>
                  <a:pt x="2300852" y="1409736"/>
                  <a:pt x="2300894" y="1378647"/>
                </a:cubicBezTo>
                <a:cubicBezTo>
                  <a:pt x="2299582" y="1373063"/>
                  <a:pt x="2299523" y="1367441"/>
                  <a:pt x="2299523" y="1361805"/>
                </a:cubicBezTo>
                <a:close/>
                <a:moveTo>
                  <a:pt x="2299523" y="3010804"/>
                </a:moveTo>
                <a:cubicBezTo>
                  <a:pt x="2299523" y="3005122"/>
                  <a:pt x="2299582" y="2999453"/>
                  <a:pt x="2300894" y="2993823"/>
                </a:cubicBezTo>
                <a:cubicBezTo>
                  <a:pt x="2300852" y="2962495"/>
                  <a:pt x="2303301" y="2931610"/>
                  <a:pt x="2308358" y="2901366"/>
                </a:cubicBezTo>
                <a:lnTo>
                  <a:pt x="2308898" y="2894676"/>
                </a:lnTo>
                <a:cubicBezTo>
                  <a:pt x="2309067" y="2894671"/>
                  <a:pt x="2309236" y="2894666"/>
                  <a:pt x="2309404" y="2894613"/>
                </a:cubicBezTo>
                <a:cubicBezTo>
                  <a:pt x="2359680" y="2541747"/>
                  <a:pt x="2640719" y="2260970"/>
                  <a:pt x="2999570" y="2201572"/>
                </a:cubicBezTo>
                <a:lnTo>
                  <a:pt x="2999687" y="2200424"/>
                </a:lnTo>
                <a:cubicBezTo>
                  <a:pt x="3004995" y="2199414"/>
                  <a:pt x="3010323" y="2198466"/>
                  <a:pt x="3015899" y="2198885"/>
                </a:cubicBezTo>
                <a:cubicBezTo>
                  <a:pt x="3047083" y="2193328"/>
                  <a:pt x="3078975" y="2190347"/>
                  <a:pt x="3111361" y="2189820"/>
                </a:cubicBezTo>
                <a:lnTo>
                  <a:pt x="3128448" y="2188197"/>
                </a:lnTo>
                <a:lnTo>
                  <a:pt x="3128474" y="2188691"/>
                </a:lnTo>
                <a:lnTo>
                  <a:pt x="3128972" y="2188658"/>
                </a:lnTo>
                <a:lnTo>
                  <a:pt x="3129566" y="2200098"/>
                </a:lnTo>
                <a:cubicBezTo>
                  <a:pt x="3129566" y="2205779"/>
                  <a:pt x="3129508" y="2211446"/>
                  <a:pt x="3128196" y="2217074"/>
                </a:cubicBezTo>
                <a:cubicBezTo>
                  <a:pt x="3128238" y="2248409"/>
                  <a:pt x="3125787" y="2279300"/>
                  <a:pt x="3120729" y="2309550"/>
                </a:cubicBezTo>
                <a:lnTo>
                  <a:pt x="3120190" y="2316226"/>
                </a:lnTo>
                <a:cubicBezTo>
                  <a:pt x="3120021" y="2316231"/>
                  <a:pt x="3119852" y="2316236"/>
                  <a:pt x="3119685" y="2316289"/>
                </a:cubicBezTo>
                <a:cubicBezTo>
                  <a:pt x="3069409" y="2669154"/>
                  <a:pt x="2788370" y="2949931"/>
                  <a:pt x="2429519" y="3009330"/>
                </a:cubicBezTo>
                <a:lnTo>
                  <a:pt x="2429403" y="3010478"/>
                </a:lnTo>
                <a:cubicBezTo>
                  <a:pt x="2424092" y="3011489"/>
                  <a:pt x="2418763" y="3012437"/>
                  <a:pt x="2413186" y="3012018"/>
                </a:cubicBezTo>
                <a:cubicBezTo>
                  <a:pt x="2382014" y="3017572"/>
                  <a:pt x="2350134" y="3020553"/>
                  <a:pt x="2317760" y="3021080"/>
                </a:cubicBezTo>
                <a:lnTo>
                  <a:pt x="2300641" y="3022706"/>
                </a:lnTo>
                <a:lnTo>
                  <a:pt x="2300615" y="3022211"/>
                </a:lnTo>
                <a:lnTo>
                  <a:pt x="2300116" y="3022244"/>
                </a:lnTo>
                <a:cubicBezTo>
                  <a:pt x="2299550" y="3018442"/>
                  <a:pt x="2299523" y="3014626"/>
                  <a:pt x="2299523" y="3010804"/>
                </a:cubicBezTo>
                <a:close/>
                <a:moveTo>
                  <a:pt x="2299523" y="3058630"/>
                </a:moveTo>
                <a:lnTo>
                  <a:pt x="2300117" y="3047280"/>
                </a:lnTo>
                <a:lnTo>
                  <a:pt x="2300615" y="3047312"/>
                </a:lnTo>
                <a:lnTo>
                  <a:pt x="2300641" y="3046822"/>
                </a:lnTo>
                <a:lnTo>
                  <a:pt x="2317729" y="3048432"/>
                </a:lnTo>
                <a:cubicBezTo>
                  <a:pt x="2350114" y="3048955"/>
                  <a:pt x="2382007" y="3051913"/>
                  <a:pt x="2413190" y="3057426"/>
                </a:cubicBezTo>
                <a:cubicBezTo>
                  <a:pt x="2418766" y="3057010"/>
                  <a:pt x="2424094" y="3057951"/>
                  <a:pt x="2429403" y="3058953"/>
                </a:cubicBezTo>
                <a:lnTo>
                  <a:pt x="2429520" y="3060092"/>
                </a:lnTo>
                <a:cubicBezTo>
                  <a:pt x="2788370" y="3119024"/>
                  <a:pt x="3069409" y="3397595"/>
                  <a:pt x="3119686" y="3747690"/>
                </a:cubicBezTo>
                <a:cubicBezTo>
                  <a:pt x="3119853" y="3747743"/>
                  <a:pt x="3120023" y="3747748"/>
                  <a:pt x="3120191" y="3747753"/>
                </a:cubicBezTo>
                <a:lnTo>
                  <a:pt x="3120732" y="3754390"/>
                </a:lnTo>
                <a:cubicBezTo>
                  <a:pt x="3125788" y="3784397"/>
                  <a:pt x="3128238" y="3815039"/>
                  <a:pt x="3128196" y="3846121"/>
                </a:cubicBezTo>
                <a:cubicBezTo>
                  <a:pt x="3129508" y="3851707"/>
                  <a:pt x="3129566" y="3857331"/>
                  <a:pt x="3129566" y="3862969"/>
                </a:cubicBezTo>
                <a:cubicBezTo>
                  <a:pt x="3129566" y="3866761"/>
                  <a:pt x="3129539" y="3870547"/>
                  <a:pt x="3128973" y="3874319"/>
                </a:cubicBezTo>
                <a:lnTo>
                  <a:pt x="3128474" y="3874286"/>
                </a:lnTo>
                <a:lnTo>
                  <a:pt x="3128448" y="3874777"/>
                </a:lnTo>
                <a:lnTo>
                  <a:pt x="3111330" y="3873164"/>
                </a:lnTo>
                <a:cubicBezTo>
                  <a:pt x="3078956" y="3872641"/>
                  <a:pt x="3047075" y="3869683"/>
                  <a:pt x="3015903" y="3864173"/>
                </a:cubicBezTo>
                <a:cubicBezTo>
                  <a:pt x="3010326" y="3864589"/>
                  <a:pt x="3004997" y="3863648"/>
                  <a:pt x="2999687" y="3862645"/>
                </a:cubicBezTo>
                <a:lnTo>
                  <a:pt x="2999571" y="3861506"/>
                </a:lnTo>
                <a:cubicBezTo>
                  <a:pt x="2640719" y="3802574"/>
                  <a:pt x="2359680" y="3524002"/>
                  <a:pt x="2309405" y="3173908"/>
                </a:cubicBezTo>
                <a:cubicBezTo>
                  <a:pt x="2309237" y="3173856"/>
                  <a:pt x="2309069" y="3173851"/>
                  <a:pt x="2308899" y="3173846"/>
                </a:cubicBezTo>
                <a:lnTo>
                  <a:pt x="2308361" y="3167222"/>
                </a:lnTo>
                <a:cubicBezTo>
                  <a:pt x="2303302" y="3137210"/>
                  <a:pt x="2300852" y="3106561"/>
                  <a:pt x="2300894" y="3075472"/>
                </a:cubicBezTo>
                <a:cubicBezTo>
                  <a:pt x="2299582" y="3069889"/>
                  <a:pt x="2299523" y="3064266"/>
                  <a:pt x="2299523" y="3058630"/>
                </a:cubicBezTo>
                <a:close/>
                <a:moveTo>
                  <a:pt x="1601297" y="636203"/>
                </a:moveTo>
                <a:cubicBezTo>
                  <a:pt x="1654573" y="907109"/>
                  <a:pt x="1869416" y="1121906"/>
                  <a:pt x="2144606" y="1181049"/>
                </a:cubicBezTo>
                <a:cubicBezTo>
                  <a:pt x="2091331" y="910143"/>
                  <a:pt x="1876487" y="695346"/>
                  <a:pt x="1601297" y="636203"/>
                </a:cubicBezTo>
                <a:close/>
                <a:moveTo>
                  <a:pt x="1601297" y="2333028"/>
                </a:moveTo>
                <a:cubicBezTo>
                  <a:pt x="1654573" y="2603934"/>
                  <a:pt x="1869416" y="2818731"/>
                  <a:pt x="2144606" y="2877874"/>
                </a:cubicBezTo>
                <a:cubicBezTo>
                  <a:pt x="2091331" y="2606968"/>
                  <a:pt x="1876487" y="2392171"/>
                  <a:pt x="1601297" y="2333028"/>
                </a:cubicBezTo>
                <a:close/>
                <a:moveTo>
                  <a:pt x="1601295" y="2034258"/>
                </a:moveTo>
                <a:cubicBezTo>
                  <a:pt x="1876485" y="1975579"/>
                  <a:pt x="2091328" y="1762469"/>
                  <a:pt x="2144604" y="1493690"/>
                </a:cubicBezTo>
                <a:cubicBezTo>
                  <a:pt x="1869414" y="1552369"/>
                  <a:pt x="1654570" y="1765479"/>
                  <a:pt x="1601295" y="2034258"/>
                </a:cubicBezTo>
                <a:close/>
                <a:moveTo>
                  <a:pt x="1601295" y="3731083"/>
                </a:moveTo>
                <a:cubicBezTo>
                  <a:pt x="1876485" y="3672404"/>
                  <a:pt x="2091328" y="3459294"/>
                  <a:pt x="2144604" y="3190516"/>
                </a:cubicBezTo>
                <a:cubicBezTo>
                  <a:pt x="1869414" y="3249194"/>
                  <a:pt x="1654570" y="3462304"/>
                  <a:pt x="1601295" y="3731083"/>
                </a:cubicBezTo>
                <a:close/>
                <a:moveTo>
                  <a:pt x="1457930" y="503273"/>
                </a:moveTo>
                <a:lnTo>
                  <a:pt x="1458524" y="491833"/>
                </a:lnTo>
                <a:lnTo>
                  <a:pt x="1459022" y="491866"/>
                </a:lnTo>
                <a:lnTo>
                  <a:pt x="1459048" y="491372"/>
                </a:lnTo>
                <a:lnTo>
                  <a:pt x="1476135" y="492995"/>
                </a:lnTo>
                <a:cubicBezTo>
                  <a:pt x="1508521" y="493522"/>
                  <a:pt x="1540413" y="496503"/>
                  <a:pt x="1571597" y="502060"/>
                </a:cubicBezTo>
                <a:cubicBezTo>
                  <a:pt x="1577173" y="501641"/>
                  <a:pt x="1582501" y="502589"/>
                  <a:pt x="1587809" y="503599"/>
                </a:cubicBezTo>
                <a:lnTo>
                  <a:pt x="1587926" y="504747"/>
                </a:lnTo>
                <a:cubicBezTo>
                  <a:pt x="1946777" y="564145"/>
                  <a:pt x="2227816" y="844922"/>
                  <a:pt x="2278092" y="1197788"/>
                </a:cubicBezTo>
                <a:cubicBezTo>
                  <a:pt x="2278260" y="1197841"/>
                  <a:pt x="2278429" y="1197846"/>
                  <a:pt x="2278598" y="1197851"/>
                </a:cubicBezTo>
                <a:lnTo>
                  <a:pt x="2279138" y="1204541"/>
                </a:lnTo>
                <a:cubicBezTo>
                  <a:pt x="2284195" y="1234785"/>
                  <a:pt x="2286644" y="1265670"/>
                  <a:pt x="2286602" y="1296998"/>
                </a:cubicBezTo>
                <a:cubicBezTo>
                  <a:pt x="2287914" y="1302628"/>
                  <a:pt x="2287973" y="1308297"/>
                  <a:pt x="2287973" y="1313979"/>
                </a:cubicBezTo>
                <a:cubicBezTo>
                  <a:pt x="2287973" y="1317801"/>
                  <a:pt x="2287946" y="1321617"/>
                  <a:pt x="2287380" y="1325419"/>
                </a:cubicBezTo>
                <a:lnTo>
                  <a:pt x="2286881" y="1325386"/>
                </a:lnTo>
                <a:lnTo>
                  <a:pt x="2286855" y="1325881"/>
                </a:lnTo>
                <a:lnTo>
                  <a:pt x="2269736" y="1324255"/>
                </a:lnTo>
                <a:cubicBezTo>
                  <a:pt x="2237362" y="1323728"/>
                  <a:pt x="2205482" y="1320747"/>
                  <a:pt x="2174310" y="1315193"/>
                </a:cubicBezTo>
                <a:cubicBezTo>
                  <a:pt x="2168733" y="1315612"/>
                  <a:pt x="2163404" y="1314664"/>
                  <a:pt x="2158093" y="1313653"/>
                </a:cubicBezTo>
                <a:lnTo>
                  <a:pt x="2157977" y="1312505"/>
                </a:lnTo>
                <a:cubicBezTo>
                  <a:pt x="1799126" y="1253106"/>
                  <a:pt x="1518087" y="972329"/>
                  <a:pt x="1467811" y="619464"/>
                </a:cubicBezTo>
                <a:cubicBezTo>
                  <a:pt x="1467644" y="619411"/>
                  <a:pt x="1467475" y="619406"/>
                  <a:pt x="1467306" y="619401"/>
                </a:cubicBezTo>
                <a:lnTo>
                  <a:pt x="1466767" y="612725"/>
                </a:lnTo>
                <a:cubicBezTo>
                  <a:pt x="1461709" y="582475"/>
                  <a:pt x="1459258" y="551584"/>
                  <a:pt x="1459300" y="520249"/>
                </a:cubicBezTo>
                <a:cubicBezTo>
                  <a:pt x="1457988" y="514621"/>
                  <a:pt x="1457930" y="508954"/>
                  <a:pt x="1457930" y="503273"/>
                </a:cubicBezTo>
                <a:close/>
                <a:moveTo>
                  <a:pt x="1457930" y="2200098"/>
                </a:moveTo>
                <a:lnTo>
                  <a:pt x="1458524" y="2188658"/>
                </a:lnTo>
                <a:lnTo>
                  <a:pt x="1459022" y="2188691"/>
                </a:lnTo>
                <a:lnTo>
                  <a:pt x="1459048" y="2188197"/>
                </a:lnTo>
                <a:lnTo>
                  <a:pt x="1476135" y="2189820"/>
                </a:lnTo>
                <a:cubicBezTo>
                  <a:pt x="1508521" y="2190347"/>
                  <a:pt x="1540413" y="2193328"/>
                  <a:pt x="1571597" y="2198885"/>
                </a:cubicBezTo>
                <a:cubicBezTo>
                  <a:pt x="1577173" y="2198466"/>
                  <a:pt x="1582501" y="2199414"/>
                  <a:pt x="1587809" y="2200424"/>
                </a:cubicBezTo>
                <a:lnTo>
                  <a:pt x="1587926" y="2201572"/>
                </a:lnTo>
                <a:cubicBezTo>
                  <a:pt x="1946777" y="2260970"/>
                  <a:pt x="2227816" y="2541747"/>
                  <a:pt x="2278092" y="2894613"/>
                </a:cubicBezTo>
                <a:cubicBezTo>
                  <a:pt x="2278260" y="2894666"/>
                  <a:pt x="2278429" y="2894671"/>
                  <a:pt x="2278598" y="2894676"/>
                </a:cubicBezTo>
                <a:lnTo>
                  <a:pt x="2279138" y="2901366"/>
                </a:lnTo>
                <a:cubicBezTo>
                  <a:pt x="2284195" y="2931610"/>
                  <a:pt x="2286644" y="2962495"/>
                  <a:pt x="2286602" y="2993823"/>
                </a:cubicBezTo>
                <a:cubicBezTo>
                  <a:pt x="2287914" y="2999453"/>
                  <a:pt x="2287973" y="3005122"/>
                  <a:pt x="2287973" y="3010804"/>
                </a:cubicBezTo>
                <a:cubicBezTo>
                  <a:pt x="2287973" y="3014626"/>
                  <a:pt x="2287946" y="3018442"/>
                  <a:pt x="2287380" y="3022244"/>
                </a:cubicBezTo>
                <a:lnTo>
                  <a:pt x="2286881" y="3022211"/>
                </a:lnTo>
                <a:lnTo>
                  <a:pt x="2286855" y="3022706"/>
                </a:lnTo>
                <a:lnTo>
                  <a:pt x="2269736" y="3021080"/>
                </a:lnTo>
                <a:cubicBezTo>
                  <a:pt x="2237362" y="3020553"/>
                  <a:pt x="2205482" y="3017572"/>
                  <a:pt x="2174310" y="3012018"/>
                </a:cubicBezTo>
                <a:cubicBezTo>
                  <a:pt x="2168733" y="3012437"/>
                  <a:pt x="2163404" y="3011489"/>
                  <a:pt x="2158093" y="3010478"/>
                </a:cubicBezTo>
                <a:lnTo>
                  <a:pt x="2157977" y="3009330"/>
                </a:lnTo>
                <a:cubicBezTo>
                  <a:pt x="1799126" y="2949931"/>
                  <a:pt x="1518087" y="2669154"/>
                  <a:pt x="1467811" y="2316289"/>
                </a:cubicBezTo>
                <a:cubicBezTo>
                  <a:pt x="1467644" y="2316236"/>
                  <a:pt x="1467475" y="2316231"/>
                  <a:pt x="1467306" y="2316226"/>
                </a:cubicBezTo>
                <a:lnTo>
                  <a:pt x="1466767" y="2309550"/>
                </a:lnTo>
                <a:cubicBezTo>
                  <a:pt x="1461709" y="2279300"/>
                  <a:pt x="1459258" y="2248409"/>
                  <a:pt x="1459300" y="2217074"/>
                </a:cubicBezTo>
                <a:cubicBezTo>
                  <a:pt x="1457988" y="2211446"/>
                  <a:pt x="1457930" y="2205779"/>
                  <a:pt x="1457930" y="2200098"/>
                </a:cubicBezTo>
                <a:close/>
                <a:moveTo>
                  <a:pt x="1457930" y="3896923"/>
                </a:moveTo>
                <a:lnTo>
                  <a:pt x="1458524" y="3885483"/>
                </a:lnTo>
                <a:lnTo>
                  <a:pt x="1459022" y="3885516"/>
                </a:lnTo>
                <a:lnTo>
                  <a:pt x="1459048" y="3885022"/>
                </a:lnTo>
                <a:lnTo>
                  <a:pt x="1476135" y="3886645"/>
                </a:lnTo>
                <a:cubicBezTo>
                  <a:pt x="1508521" y="3887172"/>
                  <a:pt x="1540413" y="3890153"/>
                  <a:pt x="1571597" y="3895710"/>
                </a:cubicBezTo>
                <a:cubicBezTo>
                  <a:pt x="1577173" y="3895291"/>
                  <a:pt x="1582501" y="3896239"/>
                  <a:pt x="1587809" y="3897249"/>
                </a:cubicBezTo>
                <a:lnTo>
                  <a:pt x="1587926" y="3898397"/>
                </a:lnTo>
                <a:cubicBezTo>
                  <a:pt x="1821986" y="3937139"/>
                  <a:pt x="2022942" y="4070062"/>
                  <a:pt x="2148179" y="4255797"/>
                </a:cubicBezTo>
                <a:lnTo>
                  <a:pt x="2176624" y="4305008"/>
                </a:lnTo>
                <a:lnTo>
                  <a:pt x="2025574" y="4305008"/>
                </a:lnTo>
                <a:lnTo>
                  <a:pt x="1973451" y="4241205"/>
                </a:lnTo>
                <a:cubicBezTo>
                  <a:pt x="1876755" y="4136681"/>
                  <a:pt x="1747549" y="4061285"/>
                  <a:pt x="1601297" y="4029853"/>
                </a:cubicBezTo>
                <a:cubicBezTo>
                  <a:pt x="1618544" y="4117553"/>
                  <a:pt x="1652724" y="4199373"/>
                  <a:pt x="1700478" y="4271827"/>
                </a:cubicBezTo>
                <a:lnTo>
                  <a:pt x="1727160" y="4305008"/>
                </a:lnTo>
                <a:lnTo>
                  <a:pt x="1573050" y="4305008"/>
                </a:lnTo>
                <a:lnTo>
                  <a:pt x="1542929" y="4254710"/>
                </a:lnTo>
                <a:cubicBezTo>
                  <a:pt x="1505726" y="4179889"/>
                  <a:pt x="1479994" y="4098618"/>
                  <a:pt x="1467811" y="4013114"/>
                </a:cubicBezTo>
                <a:cubicBezTo>
                  <a:pt x="1467644" y="4013061"/>
                  <a:pt x="1467475" y="4013056"/>
                  <a:pt x="1467306" y="4013051"/>
                </a:cubicBezTo>
                <a:lnTo>
                  <a:pt x="1466767" y="4006375"/>
                </a:lnTo>
                <a:cubicBezTo>
                  <a:pt x="1461709" y="3976125"/>
                  <a:pt x="1459258" y="3945234"/>
                  <a:pt x="1459300" y="3913899"/>
                </a:cubicBezTo>
                <a:cubicBezTo>
                  <a:pt x="1457988" y="3908271"/>
                  <a:pt x="1457930" y="3902604"/>
                  <a:pt x="1457930" y="3896923"/>
                </a:cubicBezTo>
                <a:close/>
                <a:moveTo>
                  <a:pt x="1457928" y="469318"/>
                </a:moveTo>
                <a:cubicBezTo>
                  <a:pt x="1457928" y="463681"/>
                  <a:pt x="1457986" y="458057"/>
                  <a:pt x="1459298" y="452471"/>
                </a:cubicBezTo>
                <a:cubicBezTo>
                  <a:pt x="1459256" y="421389"/>
                  <a:pt x="1461706" y="390746"/>
                  <a:pt x="1466762" y="360740"/>
                </a:cubicBezTo>
                <a:lnTo>
                  <a:pt x="1467303" y="354103"/>
                </a:lnTo>
                <a:cubicBezTo>
                  <a:pt x="1467471" y="354098"/>
                  <a:pt x="1467641" y="354093"/>
                  <a:pt x="1467808" y="354040"/>
                </a:cubicBezTo>
                <a:cubicBezTo>
                  <a:pt x="1480960" y="262463"/>
                  <a:pt x="1509901" y="175780"/>
                  <a:pt x="1552022" y="96778"/>
                </a:cubicBezTo>
                <a:lnTo>
                  <a:pt x="1614656" y="0"/>
                </a:lnTo>
                <a:lnTo>
                  <a:pt x="1783031" y="0"/>
                </a:lnTo>
                <a:lnTo>
                  <a:pt x="1714803" y="76659"/>
                </a:lnTo>
                <a:cubicBezTo>
                  <a:pt x="1659536" y="153496"/>
                  <a:pt x="1620221" y="241952"/>
                  <a:pt x="1601295" y="337433"/>
                </a:cubicBezTo>
                <a:cubicBezTo>
                  <a:pt x="1784335" y="298404"/>
                  <a:pt x="1940676" y="191052"/>
                  <a:pt x="2040269" y="44350"/>
                </a:cubicBezTo>
                <a:lnTo>
                  <a:pt x="2062497" y="0"/>
                </a:lnTo>
                <a:lnTo>
                  <a:pt x="2211135" y="0"/>
                </a:lnTo>
                <a:lnTo>
                  <a:pt x="2159296" y="95636"/>
                </a:lnTo>
                <a:cubicBezTo>
                  <a:pt x="2035522" y="289169"/>
                  <a:pt x="1829330" y="428211"/>
                  <a:pt x="1587923" y="467856"/>
                </a:cubicBezTo>
                <a:lnTo>
                  <a:pt x="1587807" y="468995"/>
                </a:lnTo>
                <a:cubicBezTo>
                  <a:pt x="1582497" y="469998"/>
                  <a:pt x="1577168" y="470939"/>
                  <a:pt x="1571591" y="470523"/>
                </a:cubicBezTo>
                <a:cubicBezTo>
                  <a:pt x="1540419" y="476033"/>
                  <a:pt x="1508538" y="478991"/>
                  <a:pt x="1476164" y="479514"/>
                </a:cubicBezTo>
                <a:lnTo>
                  <a:pt x="1459046" y="481127"/>
                </a:lnTo>
                <a:lnTo>
                  <a:pt x="1459020" y="480636"/>
                </a:lnTo>
                <a:lnTo>
                  <a:pt x="1458521" y="480669"/>
                </a:lnTo>
                <a:cubicBezTo>
                  <a:pt x="1457955" y="476896"/>
                  <a:pt x="1457928" y="473110"/>
                  <a:pt x="1457928" y="469318"/>
                </a:cubicBezTo>
                <a:close/>
                <a:moveTo>
                  <a:pt x="1457928" y="2166144"/>
                </a:moveTo>
                <a:cubicBezTo>
                  <a:pt x="1457928" y="2160506"/>
                  <a:pt x="1457986" y="2154882"/>
                  <a:pt x="1459298" y="2149296"/>
                </a:cubicBezTo>
                <a:cubicBezTo>
                  <a:pt x="1459256" y="2118214"/>
                  <a:pt x="1461706" y="2087572"/>
                  <a:pt x="1466762" y="2057565"/>
                </a:cubicBezTo>
                <a:lnTo>
                  <a:pt x="1467303" y="2050928"/>
                </a:lnTo>
                <a:cubicBezTo>
                  <a:pt x="1467471" y="2050923"/>
                  <a:pt x="1467641" y="2050918"/>
                  <a:pt x="1467808" y="2050865"/>
                </a:cubicBezTo>
                <a:cubicBezTo>
                  <a:pt x="1518085" y="1700770"/>
                  <a:pt x="1799124" y="1422199"/>
                  <a:pt x="2157974" y="1363267"/>
                </a:cubicBezTo>
                <a:lnTo>
                  <a:pt x="2158091" y="1362128"/>
                </a:lnTo>
                <a:cubicBezTo>
                  <a:pt x="2163400" y="1361126"/>
                  <a:pt x="2168728" y="1360185"/>
                  <a:pt x="2174304" y="1360601"/>
                </a:cubicBezTo>
                <a:cubicBezTo>
                  <a:pt x="2205487" y="1355088"/>
                  <a:pt x="2237380" y="1352130"/>
                  <a:pt x="2269765" y="1351607"/>
                </a:cubicBezTo>
                <a:lnTo>
                  <a:pt x="2286853" y="1349997"/>
                </a:lnTo>
                <a:lnTo>
                  <a:pt x="2286879" y="1350487"/>
                </a:lnTo>
                <a:lnTo>
                  <a:pt x="2287377" y="1350455"/>
                </a:lnTo>
                <a:lnTo>
                  <a:pt x="2287971" y="1361805"/>
                </a:lnTo>
                <a:cubicBezTo>
                  <a:pt x="2287971" y="1367441"/>
                  <a:pt x="2287912" y="1373063"/>
                  <a:pt x="2286600" y="1378647"/>
                </a:cubicBezTo>
                <a:cubicBezTo>
                  <a:pt x="2286642" y="1409736"/>
                  <a:pt x="2284192" y="1440385"/>
                  <a:pt x="2279133" y="1470397"/>
                </a:cubicBezTo>
                <a:lnTo>
                  <a:pt x="2278595" y="1477021"/>
                </a:lnTo>
                <a:cubicBezTo>
                  <a:pt x="2278425" y="1477026"/>
                  <a:pt x="2278257" y="1477030"/>
                  <a:pt x="2278089" y="1477083"/>
                </a:cubicBezTo>
                <a:cubicBezTo>
                  <a:pt x="2227814" y="1827177"/>
                  <a:pt x="1946775" y="2105749"/>
                  <a:pt x="1587923" y="2164681"/>
                </a:cubicBezTo>
                <a:lnTo>
                  <a:pt x="1587807" y="2165820"/>
                </a:lnTo>
                <a:cubicBezTo>
                  <a:pt x="1582497" y="2166823"/>
                  <a:pt x="1577168" y="2167764"/>
                  <a:pt x="1571591" y="2167348"/>
                </a:cubicBezTo>
                <a:cubicBezTo>
                  <a:pt x="1540419" y="2172858"/>
                  <a:pt x="1508538" y="2175816"/>
                  <a:pt x="1476164" y="2176339"/>
                </a:cubicBezTo>
                <a:lnTo>
                  <a:pt x="1459046" y="2177952"/>
                </a:lnTo>
                <a:lnTo>
                  <a:pt x="1459020" y="2177461"/>
                </a:lnTo>
                <a:lnTo>
                  <a:pt x="1458521" y="2177494"/>
                </a:lnTo>
                <a:cubicBezTo>
                  <a:pt x="1457955" y="2173722"/>
                  <a:pt x="1457928" y="2169936"/>
                  <a:pt x="1457928" y="2166144"/>
                </a:cubicBezTo>
                <a:close/>
                <a:moveTo>
                  <a:pt x="1457928" y="3862969"/>
                </a:moveTo>
                <a:cubicBezTo>
                  <a:pt x="1457928" y="3857331"/>
                  <a:pt x="1457986" y="3851707"/>
                  <a:pt x="1459298" y="3846121"/>
                </a:cubicBezTo>
                <a:cubicBezTo>
                  <a:pt x="1459256" y="3815039"/>
                  <a:pt x="1461706" y="3784397"/>
                  <a:pt x="1466762" y="3754390"/>
                </a:cubicBezTo>
                <a:lnTo>
                  <a:pt x="1467303" y="3747753"/>
                </a:lnTo>
                <a:cubicBezTo>
                  <a:pt x="1467471" y="3747748"/>
                  <a:pt x="1467641" y="3747743"/>
                  <a:pt x="1467808" y="3747690"/>
                </a:cubicBezTo>
                <a:cubicBezTo>
                  <a:pt x="1518085" y="3397595"/>
                  <a:pt x="1799124" y="3119024"/>
                  <a:pt x="2157974" y="3060092"/>
                </a:cubicBezTo>
                <a:lnTo>
                  <a:pt x="2158091" y="3058953"/>
                </a:lnTo>
                <a:cubicBezTo>
                  <a:pt x="2163400" y="3057951"/>
                  <a:pt x="2168728" y="3057010"/>
                  <a:pt x="2174304" y="3057426"/>
                </a:cubicBezTo>
                <a:cubicBezTo>
                  <a:pt x="2205487" y="3051913"/>
                  <a:pt x="2237380" y="3048955"/>
                  <a:pt x="2269765" y="3048432"/>
                </a:cubicBezTo>
                <a:lnTo>
                  <a:pt x="2286853" y="3046822"/>
                </a:lnTo>
                <a:lnTo>
                  <a:pt x="2286879" y="3047312"/>
                </a:lnTo>
                <a:lnTo>
                  <a:pt x="2287377" y="3047280"/>
                </a:lnTo>
                <a:lnTo>
                  <a:pt x="2287971" y="3058630"/>
                </a:lnTo>
                <a:cubicBezTo>
                  <a:pt x="2287971" y="3064266"/>
                  <a:pt x="2287912" y="3069889"/>
                  <a:pt x="2286600" y="3075472"/>
                </a:cubicBezTo>
                <a:cubicBezTo>
                  <a:pt x="2286642" y="3106561"/>
                  <a:pt x="2284192" y="3137210"/>
                  <a:pt x="2279133" y="3167222"/>
                </a:cubicBezTo>
                <a:lnTo>
                  <a:pt x="2278595" y="3173846"/>
                </a:lnTo>
                <a:cubicBezTo>
                  <a:pt x="2278425" y="3173851"/>
                  <a:pt x="2278257" y="3173856"/>
                  <a:pt x="2278089" y="3173908"/>
                </a:cubicBezTo>
                <a:cubicBezTo>
                  <a:pt x="2227814" y="3524002"/>
                  <a:pt x="1946775" y="3802574"/>
                  <a:pt x="1587923" y="3861506"/>
                </a:cubicBezTo>
                <a:lnTo>
                  <a:pt x="1587807" y="3862645"/>
                </a:lnTo>
                <a:cubicBezTo>
                  <a:pt x="1582497" y="3863648"/>
                  <a:pt x="1577168" y="3864589"/>
                  <a:pt x="1571591" y="3864173"/>
                </a:cubicBezTo>
                <a:cubicBezTo>
                  <a:pt x="1540419" y="3869683"/>
                  <a:pt x="1508538" y="3872641"/>
                  <a:pt x="1476164" y="3873164"/>
                </a:cubicBezTo>
                <a:lnTo>
                  <a:pt x="1459046" y="3874777"/>
                </a:lnTo>
                <a:lnTo>
                  <a:pt x="1459020" y="3874286"/>
                </a:lnTo>
                <a:lnTo>
                  <a:pt x="1458521" y="3874319"/>
                </a:lnTo>
                <a:cubicBezTo>
                  <a:pt x="1457955" y="3870547"/>
                  <a:pt x="1457928" y="3866761"/>
                  <a:pt x="1457928" y="3862969"/>
                </a:cubicBezTo>
                <a:close/>
                <a:moveTo>
                  <a:pt x="750739" y="1181049"/>
                </a:moveTo>
                <a:cubicBezTo>
                  <a:pt x="1025929" y="1121906"/>
                  <a:pt x="1240772" y="907109"/>
                  <a:pt x="1294048" y="636203"/>
                </a:cubicBezTo>
                <a:cubicBezTo>
                  <a:pt x="1018858" y="695346"/>
                  <a:pt x="804014" y="910143"/>
                  <a:pt x="750739" y="1181049"/>
                </a:cubicBezTo>
                <a:close/>
                <a:moveTo>
                  <a:pt x="750739" y="1493690"/>
                </a:moveTo>
                <a:cubicBezTo>
                  <a:pt x="804015" y="1762469"/>
                  <a:pt x="1018858" y="1975579"/>
                  <a:pt x="1294048" y="2034258"/>
                </a:cubicBezTo>
                <a:cubicBezTo>
                  <a:pt x="1240773" y="1765479"/>
                  <a:pt x="1025929" y="1552369"/>
                  <a:pt x="750739" y="1493690"/>
                </a:cubicBezTo>
                <a:close/>
                <a:moveTo>
                  <a:pt x="750739" y="2877874"/>
                </a:moveTo>
                <a:cubicBezTo>
                  <a:pt x="1025929" y="2818731"/>
                  <a:pt x="1240772" y="2603934"/>
                  <a:pt x="1294048" y="2333028"/>
                </a:cubicBezTo>
                <a:cubicBezTo>
                  <a:pt x="1018858" y="2392171"/>
                  <a:pt x="804014" y="2606968"/>
                  <a:pt x="750739" y="2877874"/>
                </a:cubicBezTo>
                <a:close/>
                <a:moveTo>
                  <a:pt x="750739" y="3190516"/>
                </a:moveTo>
                <a:cubicBezTo>
                  <a:pt x="804015" y="3459294"/>
                  <a:pt x="1018858" y="3672404"/>
                  <a:pt x="1294048" y="3731083"/>
                </a:cubicBezTo>
                <a:cubicBezTo>
                  <a:pt x="1240773" y="3462304"/>
                  <a:pt x="1025929" y="3249194"/>
                  <a:pt x="750739" y="3190516"/>
                </a:cubicBezTo>
                <a:close/>
                <a:moveTo>
                  <a:pt x="718720" y="4305008"/>
                </a:moveTo>
                <a:lnTo>
                  <a:pt x="747165" y="4255797"/>
                </a:lnTo>
                <a:cubicBezTo>
                  <a:pt x="872402" y="4070062"/>
                  <a:pt x="1073359" y="3937139"/>
                  <a:pt x="1307418" y="3898397"/>
                </a:cubicBezTo>
                <a:lnTo>
                  <a:pt x="1307535" y="3897249"/>
                </a:lnTo>
                <a:cubicBezTo>
                  <a:pt x="1312844" y="3896239"/>
                  <a:pt x="1318172" y="3895291"/>
                  <a:pt x="1323748" y="3895710"/>
                </a:cubicBezTo>
                <a:cubicBezTo>
                  <a:pt x="1354931" y="3890153"/>
                  <a:pt x="1386824" y="3887172"/>
                  <a:pt x="1419209" y="3886645"/>
                </a:cubicBezTo>
                <a:lnTo>
                  <a:pt x="1436297" y="3885022"/>
                </a:lnTo>
                <a:lnTo>
                  <a:pt x="1436323" y="3885516"/>
                </a:lnTo>
                <a:lnTo>
                  <a:pt x="1436821" y="3885483"/>
                </a:lnTo>
                <a:lnTo>
                  <a:pt x="1437415" y="3896923"/>
                </a:lnTo>
                <a:cubicBezTo>
                  <a:pt x="1437415" y="3902604"/>
                  <a:pt x="1437356" y="3908271"/>
                  <a:pt x="1436044" y="3913899"/>
                </a:cubicBezTo>
                <a:cubicBezTo>
                  <a:pt x="1436086" y="3945234"/>
                  <a:pt x="1433636" y="3976125"/>
                  <a:pt x="1428577" y="4006375"/>
                </a:cubicBezTo>
                <a:lnTo>
                  <a:pt x="1428039" y="4013051"/>
                </a:lnTo>
                <a:cubicBezTo>
                  <a:pt x="1427869" y="4013056"/>
                  <a:pt x="1427701" y="4013061"/>
                  <a:pt x="1427533" y="4013114"/>
                </a:cubicBezTo>
                <a:cubicBezTo>
                  <a:pt x="1415351" y="4098618"/>
                  <a:pt x="1389619" y="4179889"/>
                  <a:pt x="1352416" y="4254710"/>
                </a:cubicBezTo>
                <a:lnTo>
                  <a:pt x="1322295" y="4305008"/>
                </a:lnTo>
                <a:lnTo>
                  <a:pt x="1168185" y="4305008"/>
                </a:lnTo>
                <a:lnTo>
                  <a:pt x="1194867" y="4271827"/>
                </a:lnTo>
                <a:cubicBezTo>
                  <a:pt x="1242622" y="4199373"/>
                  <a:pt x="1276801" y="4117553"/>
                  <a:pt x="1294048" y="4029853"/>
                </a:cubicBezTo>
                <a:cubicBezTo>
                  <a:pt x="1147796" y="4061285"/>
                  <a:pt x="1018589" y="4136681"/>
                  <a:pt x="921894" y="4241205"/>
                </a:cubicBezTo>
                <a:lnTo>
                  <a:pt x="869771" y="4305008"/>
                </a:lnTo>
                <a:close/>
                <a:moveTo>
                  <a:pt x="684209" y="0"/>
                </a:moveTo>
                <a:lnTo>
                  <a:pt x="832847" y="0"/>
                </a:lnTo>
                <a:lnTo>
                  <a:pt x="855075" y="44350"/>
                </a:lnTo>
                <a:cubicBezTo>
                  <a:pt x="954668" y="191053"/>
                  <a:pt x="1111009" y="298404"/>
                  <a:pt x="1294048" y="337433"/>
                </a:cubicBezTo>
                <a:cubicBezTo>
                  <a:pt x="1275123" y="241952"/>
                  <a:pt x="1235808" y="153496"/>
                  <a:pt x="1180541" y="76659"/>
                </a:cubicBezTo>
                <a:lnTo>
                  <a:pt x="1112313" y="0"/>
                </a:lnTo>
                <a:lnTo>
                  <a:pt x="1280688" y="0"/>
                </a:lnTo>
                <a:lnTo>
                  <a:pt x="1343322" y="96778"/>
                </a:lnTo>
                <a:cubicBezTo>
                  <a:pt x="1385443" y="175780"/>
                  <a:pt x="1414383" y="262463"/>
                  <a:pt x="1427534" y="354040"/>
                </a:cubicBezTo>
                <a:cubicBezTo>
                  <a:pt x="1427702" y="354093"/>
                  <a:pt x="1427871" y="354098"/>
                  <a:pt x="1428040" y="354102"/>
                </a:cubicBezTo>
                <a:lnTo>
                  <a:pt x="1428580" y="360740"/>
                </a:lnTo>
                <a:cubicBezTo>
                  <a:pt x="1433637" y="390746"/>
                  <a:pt x="1436086" y="421389"/>
                  <a:pt x="1436044" y="452471"/>
                </a:cubicBezTo>
                <a:cubicBezTo>
                  <a:pt x="1437356" y="458057"/>
                  <a:pt x="1437415" y="463681"/>
                  <a:pt x="1437415" y="469318"/>
                </a:cubicBezTo>
                <a:cubicBezTo>
                  <a:pt x="1437415" y="473111"/>
                  <a:pt x="1437388" y="476896"/>
                  <a:pt x="1436822" y="480669"/>
                </a:cubicBezTo>
                <a:lnTo>
                  <a:pt x="1436323" y="480636"/>
                </a:lnTo>
                <a:lnTo>
                  <a:pt x="1436297" y="481127"/>
                </a:lnTo>
                <a:lnTo>
                  <a:pt x="1419178" y="479514"/>
                </a:lnTo>
                <a:cubicBezTo>
                  <a:pt x="1386804" y="478991"/>
                  <a:pt x="1354924" y="476033"/>
                  <a:pt x="1323752" y="470523"/>
                </a:cubicBezTo>
                <a:cubicBezTo>
                  <a:pt x="1318175" y="470939"/>
                  <a:pt x="1312846" y="469998"/>
                  <a:pt x="1307535" y="468995"/>
                </a:cubicBezTo>
                <a:lnTo>
                  <a:pt x="1307419" y="467856"/>
                </a:lnTo>
                <a:cubicBezTo>
                  <a:pt x="1066014" y="428211"/>
                  <a:pt x="859822" y="289169"/>
                  <a:pt x="736048" y="95636"/>
                </a:cubicBezTo>
                <a:close/>
                <a:moveTo>
                  <a:pt x="607372" y="1313979"/>
                </a:moveTo>
                <a:cubicBezTo>
                  <a:pt x="607372" y="1308297"/>
                  <a:pt x="607430" y="1302628"/>
                  <a:pt x="608742" y="1296998"/>
                </a:cubicBezTo>
                <a:cubicBezTo>
                  <a:pt x="608700" y="1265670"/>
                  <a:pt x="611150" y="1234785"/>
                  <a:pt x="616206" y="1204541"/>
                </a:cubicBezTo>
                <a:lnTo>
                  <a:pt x="616747" y="1197851"/>
                </a:lnTo>
                <a:cubicBezTo>
                  <a:pt x="616915" y="1197846"/>
                  <a:pt x="617085" y="1197841"/>
                  <a:pt x="617252" y="1197788"/>
                </a:cubicBezTo>
                <a:cubicBezTo>
                  <a:pt x="667529" y="844922"/>
                  <a:pt x="948568" y="564145"/>
                  <a:pt x="1307418" y="504747"/>
                </a:cubicBezTo>
                <a:lnTo>
                  <a:pt x="1307535" y="503599"/>
                </a:lnTo>
                <a:cubicBezTo>
                  <a:pt x="1312844" y="502589"/>
                  <a:pt x="1318172" y="501641"/>
                  <a:pt x="1323748" y="502060"/>
                </a:cubicBezTo>
                <a:cubicBezTo>
                  <a:pt x="1354931" y="496503"/>
                  <a:pt x="1386824" y="493522"/>
                  <a:pt x="1419209" y="492995"/>
                </a:cubicBezTo>
                <a:lnTo>
                  <a:pt x="1436297" y="491372"/>
                </a:lnTo>
                <a:lnTo>
                  <a:pt x="1436323" y="491866"/>
                </a:lnTo>
                <a:lnTo>
                  <a:pt x="1436821" y="491833"/>
                </a:lnTo>
                <a:lnTo>
                  <a:pt x="1437415" y="503273"/>
                </a:lnTo>
                <a:cubicBezTo>
                  <a:pt x="1437415" y="508954"/>
                  <a:pt x="1437356" y="514621"/>
                  <a:pt x="1436044" y="520249"/>
                </a:cubicBezTo>
                <a:cubicBezTo>
                  <a:pt x="1436086" y="551584"/>
                  <a:pt x="1433636" y="582475"/>
                  <a:pt x="1428577" y="612725"/>
                </a:cubicBezTo>
                <a:lnTo>
                  <a:pt x="1428039" y="619401"/>
                </a:lnTo>
                <a:cubicBezTo>
                  <a:pt x="1427869" y="619406"/>
                  <a:pt x="1427701" y="619411"/>
                  <a:pt x="1427533" y="619464"/>
                </a:cubicBezTo>
                <a:cubicBezTo>
                  <a:pt x="1377258" y="972329"/>
                  <a:pt x="1096219" y="1253106"/>
                  <a:pt x="737367" y="1312505"/>
                </a:cubicBezTo>
                <a:lnTo>
                  <a:pt x="737251" y="1313653"/>
                </a:lnTo>
                <a:cubicBezTo>
                  <a:pt x="731941" y="1314664"/>
                  <a:pt x="726612" y="1315612"/>
                  <a:pt x="721035" y="1315193"/>
                </a:cubicBezTo>
                <a:cubicBezTo>
                  <a:pt x="689863" y="1320747"/>
                  <a:pt x="657982" y="1323728"/>
                  <a:pt x="625608" y="1324255"/>
                </a:cubicBezTo>
                <a:lnTo>
                  <a:pt x="608490" y="1325881"/>
                </a:lnTo>
                <a:lnTo>
                  <a:pt x="608464" y="1325386"/>
                </a:lnTo>
                <a:lnTo>
                  <a:pt x="607965" y="1325419"/>
                </a:lnTo>
                <a:cubicBezTo>
                  <a:pt x="607399" y="1321617"/>
                  <a:pt x="607372" y="1317801"/>
                  <a:pt x="607372" y="1313979"/>
                </a:cubicBezTo>
                <a:close/>
                <a:moveTo>
                  <a:pt x="607372" y="1361805"/>
                </a:moveTo>
                <a:lnTo>
                  <a:pt x="607966" y="1350455"/>
                </a:lnTo>
                <a:lnTo>
                  <a:pt x="608464" y="1350487"/>
                </a:lnTo>
                <a:lnTo>
                  <a:pt x="608490" y="1349997"/>
                </a:lnTo>
                <a:lnTo>
                  <a:pt x="625577" y="1351607"/>
                </a:lnTo>
                <a:cubicBezTo>
                  <a:pt x="657963" y="1352130"/>
                  <a:pt x="689855" y="1355088"/>
                  <a:pt x="721039" y="1360601"/>
                </a:cubicBezTo>
                <a:cubicBezTo>
                  <a:pt x="726615" y="1360185"/>
                  <a:pt x="731943" y="1361126"/>
                  <a:pt x="737251" y="1362128"/>
                </a:cubicBezTo>
                <a:lnTo>
                  <a:pt x="737368" y="1363267"/>
                </a:lnTo>
                <a:cubicBezTo>
                  <a:pt x="1096219" y="1422199"/>
                  <a:pt x="1377258" y="1700770"/>
                  <a:pt x="1427534" y="2050865"/>
                </a:cubicBezTo>
                <a:cubicBezTo>
                  <a:pt x="1427702" y="2050918"/>
                  <a:pt x="1427871" y="2050923"/>
                  <a:pt x="1428040" y="2050928"/>
                </a:cubicBezTo>
                <a:lnTo>
                  <a:pt x="1428580" y="2057565"/>
                </a:lnTo>
                <a:cubicBezTo>
                  <a:pt x="1433637" y="2087572"/>
                  <a:pt x="1436086" y="2118214"/>
                  <a:pt x="1436044" y="2149296"/>
                </a:cubicBezTo>
                <a:cubicBezTo>
                  <a:pt x="1437356" y="2154882"/>
                  <a:pt x="1437415" y="2160506"/>
                  <a:pt x="1437415" y="2166144"/>
                </a:cubicBezTo>
                <a:cubicBezTo>
                  <a:pt x="1437415" y="2169936"/>
                  <a:pt x="1437388" y="2173722"/>
                  <a:pt x="1436822" y="2177494"/>
                </a:cubicBezTo>
                <a:lnTo>
                  <a:pt x="1436323" y="2177461"/>
                </a:lnTo>
                <a:lnTo>
                  <a:pt x="1436297" y="2177952"/>
                </a:lnTo>
                <a:lnTo>
                  <a:pt x="1419178" y="2176339"/>
                </a:lnTo>
                <a:cubicBezTo>
                  <a:pt x="1386804" y="2175816"/>
                  <a:pt x="1354924" y="2172858"/>
                  <a:pt x="1323752" y="2167348"/>
                </a:cubicBezTo>
                <a:cubicBezTo>
                  <a:pt x="1318175" y="2167764"/>
                  <a:pt x="1312846" y="2166823"/>
                  <a:pt x="1307535" y="2165820"/>
                </a:cubicBezTo>
                <a:lnTo>
                  <a:pt x="1307419" y="2164681"/>
                </a:lnTo>
                <a:cubicBezTo>
                  <a:pt x="948568" y="2105749"/>
                  <a:pt x="667529" y="1827177"/>
                  <a:pt x="617253" y="1477083"/>
                </a:cubicBezTo>
                <a:cubicBezTo>
                  <a:pt x="617086" y="1477030"/>
                  <a:pt x="616917" y="1477026"/>
                  <a:pt x="616748" y="1477021"/>
                </a:cubicBezTo>
                <a:lnTo>
                  <a:pt x="616209" y="1470397"/>
                </a:lnTo>
                <a:cubicBezTo>
                  <a:pt x="611151" y="1440385"/>
                  <a:pt x="608700" y="1409736"/>
                  <a:pt x="608742" y="1378647"/>
                </a:cubicBezTo>
                <a:cubicBezTo>
                  <a:pt x="607430" y="1373063"/>
                  <a:pt x="607372" y="1367441"/>
                  <a:pt x="607372" y="1361805"/>
                </a:cubicBezTo>
                <a:close/>
                <a:moveTo>
                  <a:pt x="607372" y="3010804"/>
                </a:moveTo>
                <a:cubicBezTo>
                  <a:pt x="607372" y="3005122"/>
                  <a:pt x="607430" y="2999453"/>
                  <a:pt x="608742" y="2993823"/>
                </a:cubicBezTo>
                <a:cubicBezTo>
                  <a:pt x="608700" y="2962495"/>
                  <a:pt x="611150" y="2931610"/>
                  <a:pt x="616206" y="2901366"/>
                </a:cubicBezTo>
                <a:lnTo>
                  <a:pt x="616747" y="2894676"/>
                </a:lnTo>
                <a:cubicBezTo>
                  <a:pt x="616915" y="2894671"/>
                  <a:pt x="617085" y="2894666"/>
                  <a:pt x="617252" y="2894613"/>
                </a:cubicBezTo>
                <a:cubicBezTo>
                  <a:pt x="667529" y="2541747"/>
                  <a:pt x="948568" y="2260970"/>
                  <a:pt x="1307418" y="2201572"/>
                </a:cubicBezTo>
                <a:lnTo>
                  <a:pt x="1307535" y="2200424"/>
                </a:lnTo>
                <a:cubicBezTo>
                  <a:pt x="1312844" y="2199414"/>
                  <a:pt x="1318172" y="2198466"/>
                  <a:pt x="1323748" y="2198885"/>
                </a:cubicBezTo>
                <a:cubicBezTo>
                  <a:pt x="1354931" y="2193328"/>
                  <a:pt x="1386824" y="2190347"/>
                  <a:pt x="1419209" y="2189820"/>
                </a:cubicBezTo>
                <a:lnTo>
                  <a:pt x="1436297" y="2188197"/>
                </a:lnTo>
                <a:lnTo>
                  <a:pt x="1436323" y="2188691"/>
                </a:lnTo>
                <a:lnTo>
                  <a:pt x="1436821" y="2188658"/>
                </a:lnTo>
                <a:lnTo>
                  <a:pt x="1437415" y="2200098"/>
                </a:lnTo>
                <a:cubicBezTo>
                  <a:pt x="1437415" y="2205779"/>
                  <a:pt x="1437356" y="2211446"/>
                  <a:pt x="1436044" y="2217074"/>
                </a:cubicBezTo>
                <a:cubicBezTo>
                  <a:pt x="1436086" y="2248409"/>
                  <a:pt x="1433636" y="2279300"/>
                  <a:pt x="1428577" y="2309550"/>
                </a:cubicBezTo>
                <a:lnTo>
                  <a:pt x="1428039" y="2316226"/>
                </a:lnTo>
                <a:cubicBezTo>
                  <a:pt x="1427869" y="2316231"/>
                  <a:pt x="1427701" y="2316236"/>
                  <a:pt x="1427533" y="2316289"/>
                </a:cubicBezTo>
                <a:cubicBezTo>
                  <a:pt x="1377258" y="2669154"/>
                  <a:pt x="1096219" y="2949931"/>
                  <a:pt x="737367" y="3009330"/>
                </a:cubicBezTo>
                <a:lnTo>
                  <a:pt x="737251" y="3010478"/>
                </a:lnTo>
                <a:cubicBezTo>
                  <a:pt x="731941" y="3011489"/>
                  <a:pt x="726612" y="3012437"/>
                  <a:pt x="721035" y="3012018"/>
                </a:cubicBezTo>
                <a:cubicBezTo>
                  <a:pt x="689863" y="3017572"/>
                  <a:pt x="657982" y="3020553"/>
                  <a:pt x="625608" y="3021080"/>
                </a:cubicBezTo>
                <a:lnTo>
                  <a:pt x="608490" y="3022706"/>
                </a:lnTo>
                <a:lnTo>
                  <a:pt x="608464" y="3022211"/>
                </a:lnTo>
                <a:lnTo>
                  <a:pt x="607965" y="3022244"/>
                </a:lnTo>
                <a:cubicBezTo>
                  <a:pt x="607399" y="3018442"/>
                  <a:pt x="607372" y="3014626"/>
                  <a:pt x="607372" y="3010804"/>
                </a:cubicBezTo>
                <a:close/>
                <a:moveTo>
                  <a:pt x="607372" y="3058630"/>
                </a:moveTo>
                <a:lnTo>
                  <a:pt x="607966" y="3047280"/>
                </a:lnTo>
                <a:lnTo>
                  <a:pt x="608464" y="3047312"/>
                </a:lnTo>
                <a:lnTo>
                  <a:pt x="608490" y="3046822"/>
                </a:lnTo>
                <a:lnTo>
                  <a:pt x="625577" y="3048432"/>
                </a:lnTo>
                <a:cubicBezTo>
                  <a:pt x="657963" y="3048955"/>
                  <a:pt x="689855" y="3051913"/>
                  <a:pt x="721039" y="3057426"/>
                </a:cubicBezTo>
                <a:cubicBezTo>
                  <a:pt x="726615" y="3057010"/>
                  <a:pt x="731943" y="3057951"/>
                  <a:pt x="737251" y="3058953"/>
                </a:cubicBezTo>
                <a:lnTo>
                  <a:pt x="737368" y="3060092"/>
                </a:lnTo>
                <a:cubicBezTo>
                  <a:pt x="1096219" y="3119024"/>
                  <a:pt x="1377258" y="3397595"/>
                  <a:pt x="1427534" y="3747690"/>
                </a:cubicBezTo>
                <a:cubicBezTo>
                  <a:pt x="1427702" y="3747743"/>
                  <a:pt x="1427871" y="3747748"/>
                  <a:pt x="1428040" y="3747753"/>
                </a:cubicBezTo>
                <a:lnTo>
                  <a:pt x="1428580" y="3754390"/>
                </a:lnTo>
                <a:cubicBezTo>
                  <a:pt x="1433637" y="3784397"/>
                  <a:pt x="1436086" y="3815039"/>
                  <a:pt x="1436044" y="3846121"/>
                </a:cubicBezTo>
                <a:cubicBezTo>
                  <a:pt x="1437356" y="3851707"/>
                  <a:pt x="1437415" y="3857331"/>
                  <a:pt x="1437415" y="3862969"/>
                </a:cubicBezTo>
                <a:cubicBezTo>
                  <a:pt x="1437415" y="3866761"/>
                  <a:pt x="1437388" y="3870547"/>
                  <a:pt x="1436822" y="3874319"/>
                </a:cubicBezTo>
                <a:lnTo>
                  <a:pt x="1436323" y="3874286"/>
                </a:lnTo>
                <a:lnTo>
                  <a:pt x="1436297" y="3874777"/>
                </a:lnTo>
                <a:lnTo>
                  <a:pt x="1419178" y="3873164"/>
                </a:lnTo>
                <a:cubicBezTo>
                  <a:pt x="1386804" y="3872641"/>
                  <a:pt x="1354924" y="3869683"/>
                  <a:pt x="1323752" y="3864173"/>
                </a:cubicBezTo>
                <a:cubicBezTo>
                  <a:pt x="1318175" y="3864589"/>
                  <a:pt x="1312846" y="3863648"/>
                  <a:pt x="1307535" y="3862645"/>
                </a:cubicBezTo>
                <a:lnTo>
                  <a:pt x="1307419" y="3861506"/>
                </a:lnTo>
                <a:cubicBezTo>
                  <a:pt x="948568" y="3802574"/>
                  <a:pt x="667529" y="3524002"/>
                  <a:pt x="617253" y="3173908"/>
                </a:cubicBezTo>
                <a:cubicBezTo>
                  <a:pt x="617086" y="3173856"/>
                  <a:pt x="616917" y="3173851"/>
                  <a:pt x="616748" y="3173846"/>
                </a:cubicBezTo>
                <a:lnTo>
                  <a:pt x="616209" y="3167222"/>
                </a:lnTo>
                <a:cubicBezTo>
                  <a:pt x="611151" y="3137210"/>
                  <a:pt x="608700" y="3106561"/>
                  <a:pt x="608742" y="3075472"/>
                </a:cubicBezTo>
                <a:cubicBezTo>
                  <a:pt x="607430" y="3069889"/>
                  <a:pt x="607372" y="3064266"/>
                  <a:pt x="607372" y="3058630"/>
                </a:cubicBezTo>
                <a:close/>
                <a:moveTo>
                  <a:pt x="0" y="116373"/>
                </a:moveTo>
                <a:lnTo>
                  <a:pt x="0" y="0"/>
                </a:lnTo>
                <a:lnTo>
                  <a:pt x="90880" y="0"/>
                </a:lnTo>
                <a:lnTo>
                  <a:pt x="22652" y="76659"/>
                </a:lnTo>
                <a:close/>
                <a:moveTo>
                  <a:pt x="0" y="443121"/>
                </a:moveTo>
                <a:lnTo>
                  <a:pt x="0" y="311637"/>
                </a:lnTo>
                <a:lnTo>
                  <a:pt x="82171" y="276703"/>
                </a:lnTo>
                <a:cubicBezTo>
                  <a:pt x="190106" y="222464"/>
                  <a:pt x="281723" y="142152"/>
                  <a:pt x="348118" y="44350"/>
                </a:cubicBezTo>
                <a:lnTo>
                  <a:pt x="370347" y="0"/>
                </a:lnTo>
                <a:lnTo>
                  <a:pt x="518984" y="0"/>
                </a:lnTo>
                <a:lnTo>
                  <a:pt x="467145" y="95636"/>
                </a:lnTo>
                <a:cubicBezTo>
                  <a:pt x="364000" y="256913"/>
                  <a:pt x="203621" y="380350"/>
                  <a:pt x="13323" y="439959"/>
                </a:cubicBezTo>
                <a:close/>
                <a:moveTo>
                  <a:pt x="0" y="1070142"/>
                </a:moveTo>
                <a:lnTo>
                  <a:pt x="0" y="862064"/>
                </a:lnTo>
                <a:lnTo>
                  <a:pt x="31905" y="912052"/>
                </a:lnTo>
                <a:cubicBezTo>
                  <a:pt x="132041" y="1046318"/>
                  <a:pt x="280461" y="1144085"/>
                  <a:pt x="452455" y="1181049"/>
                </a:cubicBezTo>
                <a:cubicBezTo>
                  <a:pt x="405840" y="944006"/>
                  <a:pt x="235523" y="749922"/>
                  <a:pt x="9316" y="665484"/>
                </a:cubicBezTo>
                <a:lnTo>
                  <a:pt x="0" y="662760"/>
                </a:lnTo>
                <a:lnTo>
                  <a:pt x="0" y="530567"/>
                </a:lnTo>
                <a:lnTo>
                  <a:pt x="26399" y="537107"/>
                </a:lnTo>
                <a:cubicBezTo>
                  <a:pt x="321280" y="635466"/>
                  <a:pt x="541950" y="889030"/>
                  <a:pt x="585941" y="1197788"/>
                </a:cubicBezTo>
                <a:cubicBezTo>
                  <a:pt x="586109" y="1197841"/>
                  <a:pt x="586278" y="1197846"/>
                  <a:pt x="586447" y="1197851"/>
                </a:cubicBezTo>
                <a:lnTo>
                  <a:pt x="586987" y="1204541"/>
                </a:lnTo>
                <a:cubicBezTo>
                  <a:pt x="592044" y="1234785"/>
                  <a:pt x="594493" y="1265670"/>
                  <a:pt x="594451" y="1296998"/>
                </a:cubicBezTo>
                <a:cubicBezTo>
                  <a:pt x="595763" y="1302628"/>
                  <a:pt x="595822" y="1308297"/>
                  <a:pt x="595822" y="1313979"/>
                </a:cubicBezTo>
                <a:cubicBezTo>
                  <a:pt x="595822" y="1317801"/>
                  <a:pt x="595795" y="1321617"/>
                  <a:pt x="595229" y="1325419"/>
                </a:cubicBezTo>
                <a:lnTo>
                  <a:pt x="594730" y="1325386"/>
                </a:lnTo>
                <a:lnTo>
                  <a:pt x="594704" y="1325881"/>
                </a:lnTo>
                <a:lnTo>
                  <a:pt x="577585" y="1324255"/>
                </a:lnTo>
                <a:cubicBezTo>
                  <a:pt x="545211" y="1323728"/>
                  <a:pt x="513331" y="1320747"/>
                  <a:pt x="482159" y="1315193"/>
                </a:cubicBezTo>
                <a:cubicBezTo>
                  <a:pt x="476582" y="1315612"/>
                  <a:pt x="471253" y="1314664"/>
                  <a:pt x="465942" y="1313653"/>
                </a:cubicBezTo>
                <a:lnTo>
                  <a:pt x="465826" y="1312505"/>
                </a:lnTo>
                <a:cubicBezTo>
                  <a:pt x="286401" y="1282806"/>
                  <a:pt x="126428" y="1197762"/>
                  <a:pt x="5028" y="1076034"/>
                </a:cubicBezTo>
                <a:close/>
                <a:moveTo>
                  <a:pt x="0" y="2139063"/>
                </a:moveTo>
                <a:lnTo>
                  <a:pt x="0" y="2007909"/>
                </a:lnTo>
                <a:lnTo>
                  <a:pt x="9314" y="2005207"/>
                </a:lnTo>
                <a:cubicBezTo>
                  <a:pt x="235521" y="1921432"/>
                  <a:pt x="405837" y="1728872"/>
                  <a:pt x="452453" y="1493690"/>
                </a:cubicBezTo>
                <a:cubicBezTo>
                  <a:pt x="280459" y="1530364"/>
                  <a:pt x="132038" y="1627363"/>
                  <a:pt x="31903" y="1760575"/>
                </a:cubicBezTo>
                <a:lnTo>
                  <a:pt x="0" y="1810167"/>
                </a:lnTo>
                <a:lnTo>
                  <a:pt x="0" y="1603724"/>
                </a:lnTo>
                <a:lnTo>
                  <a:pt x="5025" y="1597880"/>
                </a:lnTo>
                <a:cubicBezTo>
                  <a:pt x="126426" y="1477109"/>
                  <a:pt x="286398" y="1392733"/>
                  <a:pt x="465823" y="1363267"/>
                </a:cubicBezTo>
                <a:lnTo>
                  <a:pt x="465940" y="1362128"/>
                </a:lnTo>
                <a:cubicBezTo>
                  <a:pt x="471249" y="1361126"/>
                  <a:pt x="476577" y="1360185"/>
                  <a:pt x="482153" y="1360601"/>
                </a:cubicBezTo>
                <a:cubicBezTo>
                  <a:pt x="513336" y="1355088"/>
                  <a:pt x="545229" y="1352130"/>
                  <a:pt x="577614" y="1351607"/>
                </a:cubicBezTo>
                <a:lnTo>
                  <a:pt x="594702" y="1349997"/>
                </a:lnTo>
                <a:lnTo>
                  <a:pt x="594728" y="1350487"/>
                </a:lnTo>
                <a:lnTo>
                  <a:pt x="595226" y="1350455"/>
                </a:lnTo>
                <a:lnTo>
                  <a:pt x="595820" y="1361805"/>
                </a:lnTo>
                <a:cubicBezTo>
                  <a:pt x="595820" y="1367441"/>
                  <a:pt x="595761" y="1373063"/>
                  <a:pt x="594449" y="1378647"/>
                </a:cubicBezTo>
                <a:cubicBezTo>
                  <a:pt x="594491" y="1409736"/>
                  <a:pt x="592041" y="1440385"/>
                  <a:pt x="586982" y="1470397"/>
                </a:cubicBezTo>
                <a:lnTo>
                  <a:pt x="586444" y="1477021"/>
                </a:lnTo>
                <a:cubicBezTo>
                  <a:pt x="586274" y="1477026"/>
                  <a:pt x="586106" y="1477030"/>
                  <a:pt x="585938" y="1477083"/>
                </a:cubicBezTo>
                <a:cubicBezTo>
                  <a:pt x="541948" y="1783415"/>
                  <a:pt x="321278" y="2034989"/>
                  <a:pt x="26396" y="2132575"/>
                </a:cubicBezTo>
                <a:close/>
                <a:moveTo>
                  <a:pt x="0" y="2766967"/>
                </a:moveTo>
                <a:lnTo>
                  <a:pt x="0" y="2558889"/>
                </a:lnTo>
                <a:lnTo>
                  <a:pt x="31905" y="2608877"/>
                </a:lnTo>
                <a:cubicBezTo>
                  <a:pt x="132041" y="2743143"/>
                  <a:pt x="280461" y="2840910"/>
                  <a:pt x="452455" y="2877874"/>
                </a:cubicBezTo>
                <a:cubicBezTo>
                  <a:pt x="405840" y="2640831"/>
                  <a:pt x="235523" y="2446747"/>
                  <a:pt x="9316" y="2362309"/>
                </a:cubicBezTo>
                <a:lnTo>
                  <a:pt x="0" y="2359585"/>
                </a:lnTo>
                <a:lnTo>
                  <a:pt x="0" y="2227392"/>
                </a:lnTo>
                <a:lnTo>
                  <a:pt x="26399" y="2233932"/>
                </a:lnTo>
                <a:cubicBezTo>
                  <a:pt x="321280" y="2332291"/>
                  <a:pt x="541950" y="2585855"/>
                  <a:pt x="585941" y="2894613"/>
                </a:cubicBezTo>
                <a:cubicBezTo>
                  <a:pt x="586109" y="2894666"/>
                  <a:pt x="586278" y="2894671"/>
                  <a:pt x="586447" y="2894676"/>
                </a:cubicBezTo>
                <a:lnTo>
                  <a:pt x="586987" y="2901366"/>
                </a:lnTo>
                <a:cubicBezTo>
                  <a:pt x="592044" y="2931610"/>
                  <a:pt x="594493" y="2962495"/>
                  <a:pt x="594451" y="2993823"/>
                </a:cubicBezTo>
                <a:cubicBezTo>
                  <a:pt x="595763" y="2999453"/>
                  <a:pt x="595822" y="3005122"/>
                  <a:pt x="595822" y="3010804"/>
                </a:cubicBezTo>
                <a:cubicBezTo>
                  <a:pt x="595822" y="3014626"/>
                  <a:pt x="595795" y="3018442"/>
                  <a:pt x="595229" y="3022244"/>
                </a:cubicBezTo>
                <a:lnTo>
                  <a:pt x="594730" y="3022211"/>
                </a:lnTo>
                <a:lnTo>
                  <a:pt x="594704" y="3022706"/>
                </a:lnTo>
                <a:lnTo>
                  <a:pt x="577585" y="3021080"/>
                </a:lnTo>
                <a:cubicBezTo>
                  <a:pt x="545211" y="3020553"/>
                  <a:pt x="513331" y="3017572"/>
                  <a:pt x="482159" y="3012018"/>
                </a:cubicBezTo>
                <a:cubicBezTo>
                  <a:pt x="476582" y="3012437"/>
                  <a:pt x="471253" y="3011489"/>
                  <a:pt x="465942" y="3010478"/>
                </a:cubicBezTo>
                <a:lnTo>
                  <a:pt x="465826" y="3009330"/>
                </a:lnTo>
                <a:cubicBezTo>
                  <a:pt x="286401" y="2979630"/>
                  <a:pt x="126428" y="2894586"/>
                  <a:pt x="5028" y="2772859"/>
                </a:cubicBezTo>
                <a:close/>
                <a:moveTo>
                  <a:pt x="0" y="3835888"/>
                </a:moveTo>
                <a:lnTo>
                  <a:pt x="0" y="3704734"/>
                </a:lnTo>
                <a:lnTo>
                  <a:pt x="9314" y="3702032"/>
                </a:lnTo>
                <a:cubicBezTo>
                  <a:pt x="235521" y="3618257"/>
                  <a:pt x="405837" y="3425697"/>
                  <a:pt x="452453" y="3190516"/>
                </a:cubicBezTo>
                <a:cubicBezTo>
                  <a:pt x="280459" y="3227190"/>
                  <a:pt x="132038" y="3324188"/>
                  <a:pt x="31903" y="3457400"/>
                </a:cubicBezTo>
                <a:lnTo>
                  <a:pt x="0" y="3506992"/>
                </a:lnTo>
                <a:lnTo>
                  <a:pt x="0" y="3300549"/>
                </a:lnTo>
                <a:lnTo>
                  <a:pt x="5025" y="3294705"/>
                </a:lnTo>
                <a:cubicBezTo>
                  <a:pt x="126426" y="3173934"/>
                  <a:pt x="286398" y="3089558"/>
                  <a:pt x="465823" y="3060092"/>
                </a:cubicBezTo>
                <a:lnTo>
                  <a:pt x="465940" y="3058953"/>
                </a:lnTo>
                <a:cubicBezTo>
                  <a:pt x="471249" y="3057951"/>
                  <a:pt x="476577" y="3057010"/>
                  <a:pt x="482153" y="3057426"/>
                </a:cubicBezTo>
                <a:cubicBezTo>
                  <a:pt x="513336" y="3051913"/>
                  <a:pt x="545229" y="3048955"/>
                  <a:pt x="577614" y="3048432"/>
                </a:cubicBezTo>
                <a:lnTo>
                  <a:pt x="594702" y="3046822"/>
                </a:lnTo>
                <a:lnTo>
                  <a:pt x="594728" y="3047312"/>
                </a:lnTo>
                <a:lnTo>
                  <a:pt x="595226" y="3047280"/>
                </a:lnTo>
                <a:lnTo>
                  <a:pt x="595820" y="3058630"/>
                </a:lnTo>
                <a:cubicBezTo>
                  <a:pt x="595820" y="3064266"/>
                  <a:pt x="595761" y="3069889"/>
                  <a:pt x="594449" y="3075472"/>
                </a:cubicBezTo>
                <a:cubicBezTo>
                  <a:pt x="594491" y="3106561"/>
                  <a:pt x="592041" y="3137210"/>
                  <a:pt x="586982" y="3167222"/>
                </a:cubicBezTo>
                <a:lnTo>
                  <a:pt x="586444" y="3173846"/>
                </a:lnTo>
                <a:cubicBezTo>
                  <a:pt x="586274" y="3173851"/>
                  <a:pt x="586106" y="3173856"/>
                  <a:pt x="585938" y="3173908"/>
                </a:cubicBezTo>
                <a:cubicBezTo>
                  <a:pt x="541948" y="3480240"/>
                  <a:pt x="321278" y="3731813"/>
                  <a:pt x="26396" y="3829400"/>
                </a:cubicBezTo>
                <a:close/>
                <a:moveTo>
                  <a:pt x="0" y="4056079"/>
                </a:moveTo>
                <a:lnTo>
                  <a:pt x="0" y="3923091"/>
                </a:lnTo>
                <a:lnTo>
                  <a:pt x="9850" y="3925425"/>
                </a:lnTo>
                <a:cubicBezTo>
                  <a:pt x="194718" y="3982914"/>
                  <a:pt x="351664" y="4101018"/>
                  <a:pt x="456028" y="4255797"/>
                </a:cubicBezTo>
                <a:lnTo>
                  <a:pt x="484473" y="4305008"/>
                </a:lnTo>
                <a:lnTo>
                  <a:pt x="333423" y="4305008"/>
                </a:lnTo>
                <a:lnTo>
                  <a:pt x="281300" y="4241205"/>
                </a:lnTo>
                <a:cubicBezTo>
                  <a:pt x="223282" y="4178491"/>
                  <a:pt x="153561" y="4126262"/>
                  <a:pt x="75476" y="4087725"/>
                </a:cubicBezTo>
                <a:close/>
                <a:moveTo>
                  <a:pt x="0" y="4305008"/>
                </a:moveTo>
                <a:lnTo>
                  <a:pt x="0" y="4256099"/>
                </a:lnTo>
                <a:lnTo>
                  <a:pt x="8327" y="4271827"/>
                </a:lnTo>
                <a:lnTo>
                  <a:pt x="35009" y="430500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3" name="Rectangle 22">
            <a:extLst>
              <a:ext uri="{FF2B5EF4-FFF2-40B4-BE49-F238E27FC236}">
                <a16:creationId xmlns:a16="http://schemas.microsoft.com/office/drawing/2014/main" id="{98D95174-B5F2-424A-8183-654A5064D0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4000" y="-2"/>
            <a:ext cx="164592"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4">
            <a:extLst>
              <a:ext uri="{FF2B5EF4-FFF2-40B4-BE49-F238E27FC236}">
                <a16:creationId xmlns:a16="http://schemas.microsoft.com/office/drawing/2014/main" id="{DD368A96-A16E-42CE-842C-9166E567B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8592" y="620720"/>
            <a:ext cx="7323231" cy="55931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762E3A-73B7-4B52-BD2F-E677EE4119FB}"/>
              </a:ext>
            </a:extLst>
          </p:cNvPr>
          <p:cNvSpPr>
            <a:spLocks noGrp="1"/>
          </p:cNvSpPr>
          <p:nvPr>
            <p:ph type="title"/>
          </p:nvPr>
        </p:nvSpPr>
        <p:spPr>
          <a:xfrm>
            <a:off x="4542188" y="942449"/>
            <a:ext cx="6681323" cy="1470249"/>
          </a:xfrm>
        </p:spPr>
        <p:txBody>
          <a:bodyPr>
            <a:normAutofit/>
          </a:bodyPr>
          <a:lstStyle/>
          <a:p>
            <a:r>
              <a:rPr lang="en-US" sz="3500" b="1">
                <a:latin typeface="Garamond" panose="02020404030301010803" pitchFamily="18" charset="0"/>
              </a:rPr>
              <a:t>Resumes, Recommendations, and Legacies</a:t>
            </a:r>
          </a:p>
        </p:txBody>
      </p:sp>
      <p:cxnSp>
        <p:nvCxnSpPr>
          <p:cNvPr id="30" name="Straight Connector 26">
            <a:extLst>
              <a:ext uri="{FF2B5EF4-FFF2-40B4-BE49-F238E27FC236}">
                <a16:creationId xmlns:a16="http://schemas.microsoft.com/office/drawing/2014/main" id="{E350D170-418B-4A22-8B98-15EF799FD9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98367" y="2573573"/>
            <a:ext cx="658368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9B2AD00-E8B7-4AC0-9852-E16327195A79}"/>
              </a:ext>
            </a:extLst>
          </p:cNvPr>
          <p:cNvSpPr>
            <a:spLocks noGrp="1"/>
          </p:cNvSpPr>
          <p:nvPr>
            <p:ph idx="1"/>
          </p:nvPr>
        </p:nvSpPr>
        <p:spPr>
          <a:xfrm>
            <a:off x="4547043" y="2773885"/>
            <a:ext cx="6832157" cy="3439998"/>
          </a:xfrm>
        </p:spPr>
        <p:txBody>
          <a:bodyPr>
            <a:normAutofit fontScale="92500" lnSpcReduction="10000"/>
          </a:bodyPr>
          <a:lstStyle/>
          <a:p>
            <a:pPr marL="0" indent="0">
              <a:buNone/>
            </a:pPr>
            <a:r>
              <a:rPr lang="en-US" sz="2000" b="1" dirty="0">
                <a:latin typeface="Garamond" panose="02020404030301010803" pitchFamily="18" charset="0"/>
              </a:rPr>
              <a:t>Resumes</a:t>
            </a:r>
          </a:p>
          <a:p>
            <a:pPr lvl="1"/>
            <a:r>
              <a:rPr lang="en-US" sz="2000" dirty="0">
                <a:latin typeface="Garamond" panose="02020404030301010803" pitchFamily="18" charset="0"/>
              </a:rPr>
              <a:t>Social not job</a:t>
            </a:r>
          </a:p>
          <a:p>
            <a:pPr lvl="1"/>
            <a:r>
              <a:rPr lang="en-US" sz="2000" dirty="0">
                <a:latin typeface="Garamond" panose="02020404030301010803" pitchFamily="18" charset="0"/>
              </a:rPr>
              <a:t>Include name, address, birthdate, GPA, ACT/SAT scores</a:t>
            </a:r>
          </a:p>
          <a:p>
            <a:pPr lvl="1"/>
            <a:r>
              <a:rPr lang="en-US" sz="2000" dirty="0">
                <a:latin typeface="Garamond" panose="02020404030301010803" pitchFamily="18" charset="0"/>
              </a:rPr>
              <a:t>Emphasis on activities for the 4 years of high school:  </a:t>
            </a:r>
          </a:p>
          <a:p>
            <a:pPr lvl="2"/>
            <a:r>
              <a:rPr lang="en-US" sz="2000" dirty="0">
                <a:latin typeface="Garamond" panose="02020404030301010803" pitchFamily="18" charset="0"/>
              </a:rPr>
              <a:t>Academic awards</a:t>
            </a:r>
          </a:p>
          <a:p>
            <a:pPr lvl="2"/>
            <a:r>
              <a:rPr lang="en-US" sz="2000" dirty="0">
                <a:latin typeface="Garamond" panose="02020404030301010803" pitchFamily="18" charset="0"/>
              </a:rPr>
              <a:t>leadership roles</a:t>
            </a:r>
          </a:p>
          <a:p>
            <a:pPr lvl="2"/>
            <a:r>
              <a:rPr lang="en-US" sz="2000" dirty="0">
                <a:latin typeface="Garamond" panose="02020404030301010803" pitchFamily="18" charset="0"/>
              </a:rPr>
              <a:t>Clubs</a:t>
            </a:r>
          </a:p>
          <a:p>
            <a:pPr lvl="2"/>
            <a:r>
              <a:rPr lang="en-US" sz="2000" dirty="0">
                <a:latin typeface="Garamond" panose="02020404030301010803" pitchFamily="18" charset="0"/>
              </a:rPr>
              <a:t>Sports</a:t>
            </a:r>
          </a:p>
          <a:p>
            <a:pPr lvl="2"/>
            <a:r>
              <a:rPr lang="en-US" sz="2000" dirty="0">
                <a:latin typeface="Garamond" panose="02020404030301010803" pitchFamily="18" charset="0"/>
              </a:rPr>
              <a:t>Other activities</a:t>
            </a:r>
          </a:p>
          <a:p>
            <a:pPr lvl="1"/>
            <a:r>
              <a:rPr lang="en-US" sz="2000" dirty="0">
                <a:latin typeface="Garamond" panose="02020404030301010803" pitchFamily="18" charset="0"/>
              </a:rPr>
              <a:t>After school and summer employment</a:t>
            </a:r>
          </a:p>
          <a:p>
            <a:pPr lvl="1"/>
            <a:r>
              <a:rPr lang="en-US" sz="2000" dirty="0">
                <a:latin typeface="Garamond" panose="02020404030301010803" pitchFamily="18" charset="0"/>
              </a:rPr>
              <a:t>Family Member Greek Affiliations</a:t>
            </a:r>
          </a:p>
        </p:txBody>
      </p:sp>
    </p:spTree>
    <p:extLst>
      <p:ext uri="{BB962C8B-B14F-4D97-AF65-F5344CB8AC3E}">
        <p14:creationId xmlns:p14="http://schemas.microsoft.com/office/powerpoint/2010/main" val="3166184689"/>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17D641F-4523-4C19-B989-D2CB4E5F3179}"/>
              </a:ext>
            </a:extLst>
          </p:cNvPr>
          <p:cNvSpPr>
            <a:spLocks noGrp="1"/>
          </p:cNvSpPr>
          <p:nvPr>
            <p:ph idx="1"/>
          </p:nvPr>
        </p:nvSpPr>
        <p:spPr>
          <a:xfrm>
            <a:off x="1024128" y="1785257"/>
            <a:ext cx="8337586" cy="4963886"/>
          </a:xfrm>
        </p:spPr>
        <p:txBody>
          <a:bodyPr>
            <a:normAutofit fontScale="92500" lnSpcReduction="10000"/>
          </a:bodyPr>
          <a:lstStyle/>
          <a:p>
            <a:pPr lvl="1"/>
            <a:r>
              <a:rPr lang="en-US" sz="2000" dirty="0">
                <a:latin typeface="Garamond" panose="02020404030301010803" pitchFamily="18" charset="0"/>
              </a:rPr>
              <a:t>Letters of recommendation are optional.  They’re nice but not required.</a:t>
            </a:r>
          </a:p>
          <a:p>
            <a:pPr lvl="1"/>
            <a:r>
              <a:rPr lang="en-US" sz="2000" dirty="0">
                <a:latin typeface="Garamond" panose="02020404030301010803" pitchFamily="18" charset="0"/>
              </a:rPr>
              <a:t>Letters of recommendation are the responsibility of the sorority not the PNM.</a:t>
            </a:r>
          </a:p>
          <a:p>
            <a:pPr lvl="1"/>
            <a:r>
              <a:rPr lang="en-US" sz="2000" dirty="0">
                <a:latin typeface="Garamond" panose="02020404030301010803" pitchFamily="18" charset="0"/>
              </a:rPr>
              <a:t>Most NPC groups still accept letters of recommendation.  Only one, Phi Mu, will not accept them.</a:t>
            </a:r>
          </a:p>
          <a:p>
            <a:pPr lvl="1"/>
            <a:r>
              <a:rPr lang="en-US" sz="2000" dirty="0">
                <a:latin typeface="Garamond" panose="02020404030301010803" pitchFamily="18" charset="0"/>
              </a:rPr>
              <a:t>If the PNM decides to solicit letters of recommendation reach out to family friends, teacher, school counselors, place of worship leaders to see if any of them are alumnae of Greek organizations.</a:t>
            </a:r>
          </a:p>
          <a:p>
            <a:pPr lvl="1"/>
            <a:r>
              <a:rPr lang="en-US" sz="2000" dirty="0">
                <a:latin typeface="Garamond" panose="02020404030301010803" pitchFamily="18" charset="0"/>
              </a:rPr>
              <a:t>If the PNM is asking someone to write a letter or recommendation please provide them with a picture, social resume, and academic transcript.  Most of the NPC organizations have an electronic form that they prefer to have submitted but check with the alumna and if her organization doesn’t please provide an addressed postage paid envelope.</a:t>
            </a:r>
          </a:p>
          <a:p>
            <a:pPr lvl="1"/>
            <a:r>
              <a:rPr lang="en-US" sz="2000" dirty="0">
                <a:latin typeface="Garamond" panose="02020404030301010803" pitchFamily="18" charset="0"/>
              </a:rPr>
              <a:t>Several will now accept letters of recommendation from someone who knows the PNM best; teacher, school counselor, coach, etc.</a:t>
            </a:r>
          </a:p>
          <a:p>
            <a:pPr lvl="1"/>
            <a:r>
              <a:rPr lang="en-US" sz="2000" dirty="0">
                <a:latin typeface="Garamond" panose="02020404030301010803" pitchFamily="18" charset="0"/>
              </a:rPr>
              <a:t>If you want a letter of recommendation and do not have any other contacts please contact NAPAA.  We have a form on our web site where a letter can be requested.</a:t>
            </a:r>
          </a:p>
          <a:p>
            <a:pPr lvl="1"/>
            <a:r>
              <a:rPr lang="en-US" sz="2000" dirty="0">
                <a:latin typeface="Garamond" panose="02020404030301010803" pitchFamily="18" charset="0"/>
              </a:rPr>
              <a:t>Please check with your college panhellenic for due dates for letters of recommendation.</a:t>
            </a:r>
          </a:p>
          <a:p>
            <a:pPr marL="128016" lvl="1" indent="0">
              <a:buNone/>
            </a:pPr>
            <a:endParaRPr lang="en-US" sz="1600" dirty="0"/>
          </a:p>
        </p:txBody>
      </p:sp>
      <p:sp>
        <p:nvSpPr>
          <p:cNvPr id="16" name="Rectangle 9">
            <a:extLst>
              <a:ext uri="{FF2B5EF4-FFF2-40B4-BE49-F238E27FC236}">
                <a16:creationId xmlns:a16="http://schemas.microsoft.com/office/drawing/2014/main" id="{77D7B666-D5E6-48CE-B26A-FB5E5C34AF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3348" y="325601"/>
            <a:ext cx="2286920" cy="39080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1">
            <a:extLst>
              <a:ext uri="{FF2B5EF4-FFF2-40B4-BE49-F238E27FC236}">
                <a16:creationId xmlns:a16="http://schemas.microsoft.com/office/drawing/2014/main" id="{F6EE670A-A41A-44AD-BC1C-2090365EB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3348" y="4394539"/>
            <a:ext cx="2286920" cy="2029724"/>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A68DE7A0-7560-5349-A23A-158C79EB02B3}"/>
              </a:ext>
            </a:extLst>
          </p:cNvPr>
          <p:cNvSpPr>
            <a:spLocks noGrp="1"/>
          </p:cNvSpPr>
          <p:nvPr>
            <p:ph type="title"/>
          </p:nvPr>
        </p:nvSpPr>
        <p:spPr>
          <a:xfrm>
            <a:off x="1024128" y="585216"/>
            <a:ext cx="8337586" cy="1499616"/>
          </a:xfrm>
        </p:spPr>
        <p:txBody>
          <a:bodyPr>
            <a:normAutofit/>
          </a:bodyPr>
          <a:lstStyle/>
          <a:p>
            <a:pPr lvl="1"/>
            <a:r>
              <a:rPr lang="en-US" sz="3200" b="1" dirty="0">
                <a:latin typeface="Garamond" panose="02020404030301010803" pitchFamily="18" charset="0"/>
              </a:rPr>
              <a:t>RECOMMENDATIONS/REFERENCES</a:t>
            </a:r>
          </a:p>
        </p:txBody>
      </p:sp>
    </p:spTree>
    <p:extLst>
      <p:ext uri="{BB962C8B-B14F-4D97-AF65-F5344CB8AC3E}">
        <p14:creationId xmlns:p14="http://schemas.microsoft.com/office/powerpoint/2010/main" val="6508377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E7A3056-9B88-444B-94DA-40B0F2C6E2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83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6820BD55-A71A-48C6-B0F7-235147F39DE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39130" y="2423548"/>
            <a:ext cx="356616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C30A97B-16B4-45D7-A28C-369A16E4BAA0}"/>
              </a:ext>
            </a:extLst>
          </p:cNvPr>
          <p:cNvSpPr>
            <a:spLocks noGrp="1"/>
          </p:cNvSpPr>
          <p:nvPr>
            <p:ph idx="1"/>
          </p:nvPr>
        </p:nvSpPr>
        <p:spPr>
          <a:xfrm>
            <a:off x="1024129" y="2584415"/>
            <a:ext cx="3794614" cy="4150214"/>
          </a:xfrm>
        </p:spPr>
        <p:txBody>
          <a:bodyPr>
            <a:normAutofit/>
          </a:bodyPr>
          <a:lstStyle/>
          <a:p>
            <a:pPr lvl="1"/>
            <a:r>
              <a:rPr lang="en-US" sz="2400" dirty="0">
                <a:latin typeface="Garamond" panose="02020404030301010803" pitchFamily="18" charset="0"/>
              </a:rPr>
              <a:t>Each sorority defines its legacies slightly differently but for most it is some variation of the daughter, granddaughter, or sister of an initiated member in good standing of the sorority.</a:t>
            </a:r>
          </a:p>
          <a:p>
            <a:pPr lvl="1"/>
            <a:r>
              <a:rPr lang="en-US" sz="2400" dirty="0">
                <a:latin typeface="Garamond" panose="02020404030301010803" pitchFamily="18" charset="0"/>
              </a:rPr>
              <a:t>While all the NPC sororities love our legacies, most are no longer giving preferential treatment to the legacies.</a:t>
            </a:r>
          </a:p>
        </p:txBody>
      </p:sp>
      <p:sp>
        <p:nvSpPr>
          <p:cNvPr id="12" name="Rectangle 11">
            <a:extLst>
              <a:ext uri="{FF2B5EF4-FFF2-40B4-BE49-F238E27FC236}">
                <a16:creationId xmlns:a16="http://schemas.microsoft.com/office/drawing/2014/main" id="{DA215CF0-5E5E-4D2E-B3AE-366652A368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396" y="0"/>
            <a:ext cx="6909991" cy="6858000"/>
          </a:xfrm>
          <a:prstGeom prst="rect">
            <a:avLst/>
          </a:prstGeom>
          <a:blipFill dpi="0" rotWithShape="1">
            <a:blip r:embed="rId2">
              <a:duotone>
                <a:schemeClr val="accent1">
                  <a:shade val="45000"/>
                  <a:satMod val="135000"/>
                </a:schemeClr>
                <a:prstClr val="white"/>
              </a:duotone>
            </a:blip>
            <a:srcRect/>
            <a:tile tx="6350" ty="-101600" sx="70000" sy="7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solidFill>
                <a:prstClr val="white"/>
              </a:solidFill>
            </a:endParaRPr>
          </a:p>
        </p:txBody>
      </p:sp>
      <p:sp>
        <p:nvSpPr>
          <p:cNvPr id="7" name="Title 1">
            <a:extLst>
              <a:ext uri="{FF2B5EF4-FFF2-40B4-BE49-F238E27FC236}">
                <a16:creationId xmlns:a16="http://schemas.microsoft.com/office/drawing/2014/main" id="{E5175005-9213-D346-B49F-926414203C84}"/>
              </a:ext>
            </a:extLst>
          </p:cNvPr>
          <p:cNvSpPr>
            <a:spLocks noGrp="1"/>
          </p:cNvSpPr>
          <p:nvPr>
            <p:ph type="title"/>
          </p:nvPr>
        </p:nvSpPr>
        <p:spPr>
          <a:xfrm>
            <a:off x="-1" y="1133861"/>
            <a:ext cx="5936343" cy="1450554"/>
          </a:xfrm>
        </p:spPr>
        <p:txBody>
          <a:bodyPr>
            <a:normAutofit/>
          </a:bodyPr>
          <a:lstStyle/>
          <a:p>
            <a:pPr lvl="1" algn="ctr"/>
            <a:r>
              <a:rPr lang="en-US" sz="4800" b="1" dirty="0">
                <a:solidFill>
                  <a:schemeClr val="tx1"/>
                </a:solidFill>
                <a:latin typeface="Garamond" panose="02020404030301010803" pitchFamily="18" charset="0"/>
              </a:rPr>
              <a:t>Legacies</a:t>
            </a:r>
          </a:p>
        </p:txBody>
      </p:sp>
    </p:spTree>
    <p:extLst>
      <p:ext uri="{BB962C8B-B14F-4D97-AF65-F5344CB8AC3E}">
        <p14:creationId xmlns:p14="http://schemas.microsoft.com/office/powerpoint/2010/main" val="2961774279"/>
      </p:ext>
    </p:extLst>
  </p:cSld>
  <p:clrMapOvr>
    <a:overrideClrMapping bg1="dk1" tx1="lt1" bg2="dk2" tx2="lt2" accent1="accent1" accent2="accent2" accent3="accent3" accent4="accent4" accent5="accent5" accent6="accent6" hlink="hlink" folHlink="folHlink"/>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docProps/app.xml><?xml version="1.0" encoding="utf-8"?>
<Properties xmlns="http://schemas.openxmlformats.org/officeDocument/2006/extended-properties" xmlns:vt="http://schemas.openxmlformats.org/officeDocument/2006/docPropsVTypes">
  <Template>{D284A1A4-8611-BC40-B002-9E4DD17324CA}tf10001061</Template>
  <TotalTime>1280</TotalTime>
  <Words>1022</Words>
  <Application>Microsoft Office PowerPoint</Application>
  <PresentationFormat>Widescreen</PresentationFormat>
  <Paragraphs>120</Paragraphs>
  <Slides>17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Calibri</vt:lpstr>
      <vt:lpstr>Garamond</vt:lpstr>
      <vt:lpstr>Tw Cen MT</vt:lpstr>
      <vt:lpstr>Tw Cen MT Condensed</vt:lpstr>
      <vt:lpstr>Wingdings 3</vt:lpstr>
      <vt:lpstr>Integral</vt:lpstr>
      <vt:lpstr>2022 NAPAA Sorority 101</vt:lpstr>
      <vt:lpstr>2022 NAPAA Sorority 101</vt:lpstr>
      <vt:lpstr>Why Join a Sorority</vt:lpstr>
      <vt:lpstr>Recruitment/Sorority Terminology</vt:lpstr>
      <vt:lpstr>Resources</vt:lpstr>
      <vt:lpstr>Greek Letter Organization Governing Bodies </vt:lpstr>
      <vt:lpstr>Resumes, Recommendations, and Legacies</vt:lpstr>
      <vt:lpstr>RECOMMENDATIONS/REFERENCES</vt:lpstr>
      <vt:lpstr>Legacies</vt:lpstr>
      <vt:lpstr>Grades</vt:lpstr>
      <vt:lpstr>Sorority Expenses</vt:lpstr>
      <vt:lpstr>The Recruitment Process</vt:lpstr>
      <vt:lpstr>Bids/Bid Day</vt:lpstr>
      <vt:lpstr>Bid Day!</vt:lpstr>
      <vt:lpstr>After Recruitment</vt:lpstr>
      <vt:lpstr>After Recruitment</vt:lpstr>
      <vt:lpstr>Questions/Comments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2022 NAPAA Sorority 101</dc:title>
  <dc:creator>Rhonda</dc:creator>
  <cp:lastModifiedBy>Rhonda</cp:lastModifiedBy>
  <cp:revision>10</cp:revision>
  <dcterms:created xsi:type="dcterms:W3CDTF">2022-02-22T16:32:01Z</dcterms:created>
  <dcterms:modified xsi:type="dcterms:W3CDTF">2022-03-05T22:06:34Z</dcterms:modified>
</cp:coreProperties>
</file>